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5390617384402E-2"/>
          <c:y val="0"/>
          <c:w val="0.92516988263607103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A-48BC-9CDB-46D38C04FB2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A-48BC-9CDB-46D38C04FB24}"/>
              </c:ext>
            </c:extLst>
          </c:dPt>
          <c:dLbls>
            <c:dLbl>
              <c:idx val="0"/>
              <c:layout>
                <c:manualLayout>
                  <c:x val="-0.248953488372093"/>
                  <c:y val="-0.29055535836105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8294573643401"/>
                      <c:h val="0.267455561962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BA-48BC-9CDB-46D38C04FB24}"/>
                </c:ext>
              </c:extLst>
            </c:dLbl>
            <c:dLbl>
              <c:idx val="1"/>
              <c:layout>
                <c:manualLayout>
                  <c:x val="0.27593999877922198"/>
                  <c:y val="0.272315343476901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5813953488"/>
                      <c:h val="0.150150490926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BA-48BC-9CDB-46D38C04F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A-48BC-9CDB-46D38C04F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5390617384402E-2"/>
          <c:y val="0"/>
          <c:w val="0.92516988263607103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485BE"/>
            </a:solidFill>
            <a:ln>
              <a:noFill/>
            </a:ln>
          </c:spPr>
          <c:dPt>
            <c:idx val="0"/>
            <c:bubble3D val="0"/>
            <c:spPr>
              <a:solidFill>
                <a:srgbClr val="0485B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9-476F-A413-F5553F7482BA}"/>
              </c:ext>
            </c:extLst>
          </c:dPt>
          <c:dPt>
            <c:idx val="1"/>
            <c:bubble3D val="0"/>
            <c:spPr>
              <a:solidFill>
                <a:srgbClr val="0485BE">
                  <a:alpha val="34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9-476F-A413-F5553F7482BA}"/>
              </c:ext>
            </c:extLst>
          </c:dPt>
          <c:dLbls>
            <c:dLbl>
              <c:idx val="0"/>
              <c:layout>
                <c:manualLayout>
                  <c:x val="-0.24217023744124999"/>
                  <c:y val="-0.225882855910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9A6ED7A6-EECA-4241-B010-94A7DF370F13}" type="VALUE">
                      <a:rPr lang="en-US" sz="2000"/>
                      <a:pPr>
                        <a:defRPr sz="1800" b="1">
                          <a:solidFill>
                            <a:schemeClr val="bg1"/>
                          </a:solidFill>
                          <a:latin typeface="+mj-lt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4263565891498"/>
                      <c:h val="0.292592362898874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99-476F-A413-F5553F7482BA}"/>
                </c:ext>
              </c:extLst>
            </c:dLbl>
            <c:dLbl>
              <c:idx val="1"/>
              <c:layout>
                <c:manualLayout>
                  <c:x val="0.222790697674419"/>
                  <c:y val="0.1322327680961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9-476F-A413-F5553F748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9-476F-A413-F5553F748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5390617384402E-2"/>
          <c:y val="0"/>
          <c:w val="0.92516988263607103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BE61A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FD-4E7F-9900-866AF9BA466D}"/>
              </c:ext>
            </c:extLst>
          </c:dPt>
          <c:dPt>
            <c:idx val="1"/>
            <c:bubble3D val="0"/>
            <c:spPr>
              <a:solidFill>
                <a:srgbClr val="C00000">
                  <a:alpha val="34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FD-4E7F-9900-866AF9BA466D}"/>
              </c:ext>
            </c:extLst>
          </c:dPt>
          <c:dLbls>
            <c:dLbl>
              <c:idx val="0"/>
              <c:layout>
                <c:manualLayout>
                  <c:x val="-0.26706555575901803"/>
                  <c:y val="-0.34292435340362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F5038012-607D-4110-A0C1-8AC4FBE4EEC2}" type="VALUE">
                      <a:rPr lang="en-US" sz="2000" b="1"/>
                      <a:pPr>
                        <a:defRPr>
                          <a:solidFill>
                            <a:schemeClr val="bg1"/>
                          </a:solidFill>
                          <a:latin typeface="+mj-lt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2837697613399"/>
                      <c:h val="0.19439126057427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FD-4E7F-9900-866AF9BA466D}"/>
                </c:ext>
              </c:extLst>
            </c:dLbl>
            <c:dLbl>
              <c:idx val="1"/>
              <c:layout>
                <c:manualLayout>
                  <c:x val="0.20969480559116199"/>
                  <c:y val="0.19899967407927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D-4E7F-9900-866AF9BA4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FD-4E7F-9900-866AF9BA4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3851" y="4348064"/>
            <a:ext cx="5411758" cy="1334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852" y="5682342"/>
            <a:ext cx="5411758" cy="522092"/>
          </a:xfrm>
        </p:spPr>
        <p:txBody>
          <a:bodyPr>
            <a:normAutofit/>
          </a:bodyPr>
          <a:lstStyle>
            <a:lvl1pPr marL="0" indent="0" algn="l">
              <a:buNone/>
              <a:defRPr sz="1800" i="1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478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88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38538" y="365125"/>
            <a:ext cx="7060941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93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383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295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376132"/>
            <a:ext cx="5181600" cy="41086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93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812989"/>
            <a:ext cx="10515600" cy="126725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2129027"/>
            <a:ext cx="5157787" cy="7876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952939"/>
            <a:ext cx="5157787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129027"/>
            <a:ext cx="5183188" cy="80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952939"/>
            <a:ext cx="5183188" cy="35225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8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3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FCD54-9834-4BE8-9B5B-EEF02B5391B3}" type="datetimeFigureOut">
              <a:rPr lang="es-CO" smtClean="0"/>
              <a:t>21/10/2021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AACC5-580A-406C-9362-EA1B95EDA8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44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989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463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85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455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39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2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4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>
            <a:extLst>
              <a:ext uri="{FF2B5EF4-FFF2-40B4-BE49-F238E27FC236}">
                <a16:creationId xmlns:a16="http://schemas.microsoft.com/office/drawing/2014/main" id="{90022E0B-9251-4F30-9F04-40EB82CA5E29}"/>
              </a:ext>
            </a:extLst>
          </p:cNvPr>
          <p:cNvGrpSpPr/>
          <p:nvPr/>
        </p:nvGrpSpPr>
        <p:grpSpPr>
          <a:xfrm>
            <a:off x="781144" y="1205374"/>
            <a:ext cx="10461159" cy="4716834"/>
            <a:chOff x="849348" y="1647543"/>
            <a:chExt cx="10461159" cy="4716834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2101ED1A-D36C-4490-895A-4F5C449DFFB9}"/>
                </a:ext>
              </a:extLst>
            </p:cNvPr>
            <p:cNvGrpSpPr/>
            <p:nvPr/>
          </p:nvGrpSpPr>
          <p:grpSpPr>
            <a:xfrm>
              <a:off x="849348" y="1647543"/>
              <a:ext cx="2993832" cy="4716834"/>
              <a:chOff x="1304925" y="1647543"/>
              <a:chExt cx="2993832" cy="4716834"/>
            </a:xfrm>
          </p:grpSpPr>
          <p:sp>
            <p:nvSpPr>
              <p:cNvPr id="16" name="Isosceles Triangle 1">
                <a:extLst>
                  <a:ext uri="{FF2B5EF4-FFF2-40B4-BE49-F238E27FC236}">
                    <a16:creationId xmlns:a16="http://schemas.microsoft.com/office/drawing/2014/main" id="{494BA022-7F5C-468F-8817-45A40D3AA74A}"/>
                  </a:ext>
                </a:extLst>
              </p:cNvPr>
              <p:cNvSpPr/>
              <p:nvPr/>
            </p:nvSpPr>
            <p:spPr>
              <a:xfrm>
                <a:off x="2613393" y="4000500"/>
                <a:ext cx="376897" cy="152400"/>
              </a:xfrm>
              <a:prstGeom prst="triangle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Chart 9">
                <a:extLst>
                  <a:ext uri="{FF2B5EF4-FFF2-40B4-BE49-F238E27FC236}">
                    <a16:creationId xmlns:a16="http://schemas.microsoft.com/office/drawing/2014/main" id="{29BCFB5B-5E4D-4667-A411-41EE5C2C1D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60475933"/>
                  </p:ext>
                </p:extLst>
              </p:nvPr>
            </p:nvGraphicFramePr>
            <p:xfrm>
              <a:off x="1711553" y="1647543"/>
              <a:ext cx="2180577" cy="20174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7A757173-2D46-4DAD-8B49-2901E418A4D0}"/>
                  </a:ext>
                </a:extLst>
              </p:cNvPr>
              <p:cNvSpPr/>
              <p:nvPr/>
            </p:nvSpPr>
            <p:spPr>
              <a:xfrm>
                <a:off x="1304925" y="4967422"/>
                <a:ext cx="2993832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id-ID" b="1" dirty="0"/>
                  <a:t>Lorem ipsum</a:t>
                </a:r>
                <a:endParaRPr lang="en-US" b="1" dirty="0"/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F6DF7810-2502-44E2-9DB4-1EE0E66F23C8}"/>
                  </a:ext>
                </a:extLst>
              </p:cNvPr>
              <p:cNvSpPr txBox="1"/>
              <p:nvPr/>
            </p:nvSpPr>
            <p:spPr>
              <a:xfrm>
                <a:off x="1304925" y="5402575"/>
                <a:ext cx="2993832" cy="961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400" dirty="0">
                    <a:cs typeface="Calibri Light" panose="020F0302020204030204" pitchFamily="34" charset="0"/>
                  </a:rPr>
                  <a:t>Lorem Ipsum is simply dummy text of the printing and typesetting industry. Lorem Ipsum has been the industry's standard dummy text ever since the 1500s, when an unknown printer </a:t>
                </a: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D18BCC75-FF5C-4E2F-85F4-81BCB6D092F9}"/>
                </a:ext>
              </a:extLst>
            </p:cNvPr>
            <p:cNvGrpSpPr/>
            <p:nvPr/>
          </p:nvGrpSpPr>
          <p:grpSpPr>
            <a:xfrm>
              <a:off x="4583012" y="1647543"/>
              <a:ext cx="2993832" cy="4716834"/>
              <a:chOff x="4607486" y="1647543"/>
              <a:chExt cx="2993832" cy="4716834"/>
            </a:xfrm>
          </p:grpSpPr>
          <p:graphicFrame>
            <p:nvGraphicFramePr>
              <p:cNvPr id="13" name="Chart 10">
                <a:extLst>
                  <a:ext uri="{FF2B5EF4-FFF2-40B4-BE49-F238E27FC236}">
                    <a16:creationId xmlns:a16="http://schemas.microsoft.com/office/drawing/2014/main" id="{1DFB2477-4B0E-43B6-8F0A-7009F739DA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8377355"/>
                  </p:ext>
                </p:extLst>
              </p:nvPr>
            </p:nvGraphicFramePr>
            <p:xfrm>
              <a:off x="5014114" y="1647543"/>
              <a:ext cx="2180577" cy="20174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FB55D8A7-B1C7-4662-A110-DBCBDDDA1CC5}"/>
                  </a:ext>
                </a:extLst>
              </p:cNvPr>
              <p:cNvSpPr/>
              <p:nvPr/>
            </p:nvSpPr>
            <p:spPr>
              <a:xfrm>
                <a:off x="4607486" y="4967422"/>
                <a:ext cx="2993832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id-ID" b="1" dirty="0"/>
                  <a:t>Lorem ipsum</a:t>
                </a:r>
                <a:endParaRPr lang="en-US" b="1" dirty="0"/>
              </a:p>
            </p:txBody>
          </p:sp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D4324D84-F592-4637-82CD-9A45D0DF6EDB}"/>
                  </a:ext>
                </a:extLst>
              </p:cNvPr>
              <p:cNvSpPr txBox="1"/>
              <p:nvPr/>
            </p:nvSpPr>
            <p:spPr>
              <a:xfrm>
                <a:off x="4607486" y="5402575"/>
                <a:ext cx="2993832" cy="961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400" dirty="0">
                    <a:cs typeface="Calibri Light" panose="020F0302020204030204" pitchFamily="34" charset="0"/>
                  </a:rPr>
                  <a:t>Lorem Ipsum is simply dummy text of the printing and typesetting industry. Lorem Ipsum has been the industry's standard dummy text ever since the 1500s, when an unknown printer </a:t>
                </a:r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82EC91F5-5C65-44B9-AA5D-9F59E737A9C3}"/>
                </a:ext>
              </a:extLst>
            </p:cNvPr>
            <p:cNvGrpSpPr/>
            <p:nvPr/>
          </p:nvGrpSpPr>
          <p:grpSpPr>
            <a:xfrm>
              <a:off x="8316675" y="1647543"/>
              <a:ext cx="2993832" cy="4716834"/>
              <a:chOff x="7910047" y="1647543"/>
              <a:chExt cx="2993832" cy="4716834"/>
            </a:xfrm>
          </p:grpSpPr>
          <p:graphicFrame>
            <p:nvGraphicFramePr>
              <p:cNvPr id="9" name="Chart 11">
                <a:extLst>
                  <a:ext uri="{FF2B5EF4-FFF2-40B4-BE49-F238E27FC236}">
                    <a16:creationId xmlns:a16="http://schemas.microsoft.com/office/drawing/2014/main" id="{A75DA69C-D78D-4AAB-8977-A9723264710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3104401"/>
                  </p:ext>
                </p:extLst>
              </p:nvPr>
            </p:nvGraphicFramePr>
            <p:xfrm>
              <a:off x="8316675" y="1647543"/>
              <a:ext cx="2180577" cy="20174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AE22872E-210E-40F7-8E33-F8B79354A109}"/>
                  </a:ext>
                </a:extLst>
              </p:cNvPr>
              <p:cNvSpPr/>
              <p:nvPr/>
            </p:nvSpPr>
            <p:spPr>
              <a:xfrm>
                <a:off x="7910047" y="4967422"/>
                <a:ext cx="2993832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id-ID" b="1" dirty="0"/>
                  <a:t>Lorem ipsum</a:t>
                </a:r>
                <a:endParaRPr lang="en-US" b="1" dirty="0"/>
              </a:p>
            </p:txBody>
          </p:sp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F4ECB8FC-646F-447F-8779-C5B30B5E09B2}"/>
                  </a:ext>
                </a:extLst>
              </p:cNvPr>
              <p:cNvSpPr txBox="1"/>
              <p:nvPr/>
            </p:nvSpPr>
            <p:spPr>
              <a:xfrm>
                <a:off x="7910047" y="5402575"/>
                <a:ext cx="2993832" cy="961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400" dirty="0">
                    <a:cs typeface="Calibri Light" panose="020F0302020204030204" pitchFamily="34" charset="0"/>
                  </a:rPr>
                  <a:t>Lorem Ipsum is simply dummy text of the printing and typesetting industry. Lorem Ipsum has been the industry's standard dummy text ever since the 1500s, when an unknown printer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10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6"/>
          <p:cNvGrpSpPr/>
          <p:nvPr/>
        </p:nvGrpSpPr>
        <p:grpSpPr>
          <a:xfrm>
            <a:off x="1411017" y="939997"/>
            <a:ext cx="4991676" cy="4991678"/>
            <a:chOff x="1619252" y="1380727"/>
            <a:chExt cx="4914898" cy="4914899"/>
          </a:xfrm>
        </p:grpSpPr>
        <p:sp>
          <p:nvSpPr>
            <p:cNvPr id="6" name="Oval 6"/>
            <p:cNvSpPr/>
            <p:nvPr/>
          </p:nvSpPr>
          <p:spPr>
            <a:xfrm>
              <a:off x="1619252" y="3384252"/>
              <a:ext cx="907847" cy="907847"/>
            </a:xfrm>
            <a:prstGeom prst="ellipse">
              <a:avLst/>
            </a:prstGeom>
            <a:solidFill>
              <a:srgbClr val="BBE6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34"/>
            <p:cNvSpPr/>
            <p:nvPr/>
          </p:nvSpPr>
          <p:spPr>
            <a:xfrm>
              <a:off x="5626303" y="3384252"/>
              <a:ext cx="907847" cy="907847"/>
            </a:xfrm>
            <a:prstGeom prst="ellipse">
              <a:avLst/>
            </a:prstGeom>
            <a:solidFill>
              <a:srgbClr val="09ABA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37"/>
            <p:cNvSpPr/>
            <p:nvPr/>
          </p:nvSpPr>
          <p:spPr>
            <a:xfrm>
              <a:off x="2206071" y="4800958"/>
              <a:ext cx="907847" cy="907847"/>
            </a:xfrm>
            <a:prstGeom prst="ellipse">
              <a:avLst/>
            </a:prstGeom>
            <a:solidFill>
              <a:srgbClr val="1E53A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8"/>
            <p:cNvSpPr/>
            <p:nvPr/>
          </p:nvSpPr>
          <p:spPr>
            <a:xfrm>
              <a:off x="5039484" y="1967546"/>
              <a:ext cx="907847" cy="907847"/>
            </a:xfrm>
            <a:prstGeom prst="ellipse">
              <a:avLst/>
            </a:prstGeom>
            <a:solidFill>
              <a:srgbClr val="BBE61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0"/>
            <p:cNvSpPr/>
            <p:nvPr/>
          </p:nvSpPr>
          <p:spPr>
            <a:xfrm>
              <a:off x="3622777" y="5387779"/>
              <a:ext cx="907847" cy="907847"/>
            </a:xfrm>
            <a:prstGeom prst="ellipse">
              <a:avLst/>
            </a:prstGeom>
            <a:solidFill>
              <a:srgbClr val="0485B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41"/>
            <p:cNvSpPr/>
            <p:nvPr/>
          </p:nvSpPr>
          <p:spPr>
            <a:xfrm>
              <a:off x="3622777" y="1380727"/>
              <a:ext cx="907847" cy="907847"/>
            </a:xfrm>
            <a:prstGeom prst="ellipse">
              <a:avLst/>
            </a:prstGeom>
            <a:solidFill>
              <a:srgbClr val="32BE5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4"/>
            <p:cNvSpPr/>
            <p:nvPr/>
          </p:nvSpPr>
          <p:spPr>
            <a:xfrm>
              <a:off x="5039484" y="4800959"/>
              <a:ext cx="907847" cy="907847"/>
            </a:xfrm>
            <a:prstGeom prst="ellipse">
              <a:avLst/>
            </a:prstGeom>
            <a:solidFill>
              <a:srgbClr val="0485B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45"/>
            <p:cNvSpPr/>
            <p:nvPr/>
          </p:nvSpPr>
          <p:spPr>
            <a:xfrm>
              <a:off x="2206070" y="1967545"/>
              <a:ext cx="907847" cy="907847"/>
            </a:xfrm>
            <a:prstGeom prst="ellipse">
              <a:avLst/>
            </a:prstGeom>
            <a:solidFill>
              <a:srgbClr val="8BDE1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8">
              <a:extLst>
                <a:ext uri="{FF2B5EF4-FFF2-40B4-BE49-F238E27FC236}">
                  <a16:creationId xmlns:a16="http://schemas.microsoft.com/office/drawing/2014/main" id="{A15D0487-6B73-44E7-B0EF-155328CAA4FD}"/>
                </a:ext>
              </a:extLst>
            </p:cNvPr>
            <p:cNvGrpSpPr/>
            <p:nvPr/>
          </p:nvGrpSpPr>
          <p:grpSpPr>
            <a:xfrm>
              <a:off x="3938734" y="1675281"/>
              <a:ext cx="275933" cy="275933"/>
              <a:chOff x="5554663" y="3609976"/>
              <a:chExt cx="360362" cy="360362"/>
            </a:xfrm>
            <a:solidFill>
              <a:schemeClr val="bg1"/>
            </a:solidFill>
          </p:grpSpPr>
          <p:sp>
            <p:nvSpPr>
              <p:cNvPr id="58" name="Freeform 87">
                <a:extLst>
                  <a:ext uri="{FF2B5EF4-FFF2-40B4-BE49-F238E27FC236}">
                    <a16:creationId xmlns:a16="http://schemas.microsoft.com/office/drawing/2014/main" id="{10EDFBF8-E0B8-4EEE-85BD-62C5EB54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3" y="3865563"/>
                <a:ext cx="106363" cy="104775"/>
              </a:xfrm>
              <a:custGeom>
                <a:avLst/>
                <a:gdLst>
                  <a:gd name="T0" fmla="*/ 24 w 28"/>
                  <a:gd name="T1" fmla="*/ 20 h 28"/>
                  <a:gd name="T2" fmla="*/ 14 w 28"/>
                  <a:gd name="T3" fmla="*/ 20 h 28"/>
                  <a:gd name="T4" fmla="*/ 25 w 28"/>
                  <a:gd name="T5" fmla="*/ 9 h 28"/>
                  <a:gd name="T6" fmla="*/ 25 w 28"/>
                  <a:gd name="T7" fmla="*/ 3 h 28"/>
                  <a:gd name="T8" fmla="*/ 19 w 28"/>
                  <a:gd name="T9" fmla="*/ 3 h 28"/>
                  <a:gd name="T10" fmla="*/ 8 w 28"/>
                  <a:gd name="T11" fmla="*/ 14 h 28"/>
                  <a:gd name="T12" fmla="*/ 8 w 28"/>
                  <a:gd name="T13" fmla="*/ 4 h 28"/>
                  <a:gd name="T14" fmla="*/ 4 w 28"/>
                  <a:gd name="T15" fmla="*/ 0 h 28"/>
                  <a:gd name="T16" fmla="*/ 0 w 28"/>
                  <a:gd name="T17" fmla="*/ 4 h 28"/>
                  <a:gd name="T18" fmla="*/ 0 w 28"/>
                  <a:gd name="T19" fmla="*/ 24 h 28"/>
                  <a:gd name="T20" fmla="*/ 0 w 28"/>
                  <a:gd name="T21" fmla="*/ 26 h 28"/>
                  <a:gd name="T22" fmla="*/ 2 w 28"/>
                  <a:gd name="T23" fmla="*/ 28 h 28"/>
                  <a:gd name="T24" fmla="*/ 4 w 28"/>
                  <a:gd name="T25" fmla="*/ 28 h 28"/>
                  <a:gd name="T26" fmla="*/ 24 w 28"/>
                  <a:gd name="T27" fmla="*/ 28 h 28"/>
                  <a:gd name="T28" fmla="*/ 28 w 28"/>
                  <a:gd name="T29" fmla="*/ 24 h 28"/>
                  <a:gd name="T30" fmla="*/ 24 w 28"/>
                  <a:gd name="T31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24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7"/>
                      <a:pt x="26" y="5"/>
                      <a:pt x="25" y="3"/>
                    </a:cubicBezTo>
                    <a:cubicBezTo>
                      <a:pt x="23" y="2"/>
                      <a:pt x="21" y="2"/>
                      <a:pt x="19" y="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1" y="27"/>
                      <a:pt x="1" y="27"/>
                      <a:pt x="2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8"/>
                      <a:pt x="28" y="26"/>
                      <a:pt x="28" y="24"/>
                    </a:cubicBezTo>
                    <a:cubicBezTo>
                      <a:pt x="28" y="22"/>
                      <a:pt x="26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88">
                <a:extLst>
                  <a:ext uri="{FF2B5EF4-FFF2-40B4-BE49-F238E27FC236}">
                    <a16:creationId xmlns:a16="http://schemas.microsoft.com/office/drawing/2014/main" id="{1D529B8B-3238-40C6-A5BE-B1DDCC83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3609976"/>
                <a:ext cx="104775" cy="104775"/>
              </a:xfrm>
              <a:custGeom>
                <a:avLst/>
                <a:gdLst>
                  <a:gd name="T0" fmla="*/ 14 w 28"/>
                  <a:gd name="T1" fmla="*/ 8 h 28"/>
                  <a:gd name="T2" fmla="*/ 3 w 28"/>
                  <a:gd name="T3" fmla="*/ 19 h 28"/>
                  <a:gd name="T4" fmla="*/ 3 w 28"/>
                  <a:gd name="T5" fmla="*/ 25 h 28"/>
                  <a:gd name="T6" fmla="*/ 6 w 28"/>
                  <a:gd name="T7" fmla="*/ 26 h 28"/>
                  <a:gd name="T8" fmla="*/ 9 w 28"/>
                  <a:gd name="T9" fmla="*/ 25 h 28"/>
                  <a:gd name="T10" fmla="*/ 20 w 28"/>
                  <a:gd name="T11" fmla="*/ 14 h 28"/>
                  <a:gd name="T12" fmla="*/ 20 w 28"/>
                  <a:gd name="T13" fmla="*/ 24 h 28"/>
                  <a:gd name="T14" fmla="*/ 24 w 28"/>
                  <a:gd name="T15" fmla="*/ 28 h 28"/>
                  <a:gd name="T16" fmla="*/ 28 w 28"/>
                  <a:gd name="T17" fmla="*/ 24 h 28"/>
                  <a:gd name="T18" fmla="*/ 28 w 28"/>
                  <a:gd name="T19" fmla="*/ 4 h 28"/>
                  <a:gd name="T20" fmla="*/ 28 w 28"/>
                  <a:gd name="T21" fmla="*/ 2 h 28"/>
                  <a:gd name="T22" fmla="*/ 26 w 28"/>
                  <a:gd name="T23" fmla="*/ 0 h 28"/>
                  <a:gd name="T24" fmla="*/ 24 w 28"/>
                  <a:gd name="T25" fmla="*/ 0 h 28"/>
                  <a:gd name="T26" fmla="*/ 4 w 28"/>
                  <a:gd name="T27" fmla="*/ 0 h 28"/>
                  <a:gd name="T28" fmla="*/ 0 w 28"/>
                  <a:gd name="T29" fmla="*/ 4 h 28"/>
                  <a:gd name="T30" fmla="*/ 4 w 28"/>
                  <a:gd name="T31" fmla="*/ 8 h 28"/>
                  <a:gd name="T32" fmla="*/ 14 w 28"/>
                  <a:gd name="T33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14" y="8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21"/>
                      <a:pt x="2" y="23"/>
                      <a:pt x="3" y="25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6"/>
                      <a:pt x="8" y="26"/>
                      <a:pt x="9" y="2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6"/>
                      <a:pt x="22" y="28"/>
                      <a:pt x="24" y="28"/>
                    </a:cubicBezTo>
                    <a:cubicBezTo>
                      <a:pt x="26" y="28"/>
                      <a:pt x="28" y="26"/>
                      <a:pt x="28" y="2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2"/>
                    </a:cubicBezTo>
                    <a:cubicBezTo>
                      <a:pt x="27" y="1"/>
                      <a:pt x="27" y="1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:a16="http://schemas.microsoft.com/office/drawing/2014/main" id="{BF965B71-5FEB-4B3E-8952-713CA62F4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3" y="3609976"/>
                <a:ext cx="106363" cy="104775"/>
              </a:xfrm>
              <a:custGeom>
                <a:avLst/>
                <a:gdLst>
                  <a:gd name="T0" fmla="*/ 24 w 28"/>
                  <a:gd name="T1" fmla="*/ 0 h 28"/>
                  <a:gd name="T2" fmla="*/ 4 w 28"/>
                  <a:gd name="T3" fmla="*/ 0 h 28"/>
                  <a:gd name="T4" fmla="*/ 2 w 28"/>
                  <a:gd name="T5" fmla="*/ 0 h 28"/>
                  <a:gd name="T6" fmla="*/ 0 w 28"/>
                  <a:gd name="T7" fmla="*/ 2 h 28"/>
                  <a:gd name="T8" fmla="*/ 0 w 28"/>
                  <a:gd name="T9" fmla="*/ 4 h 28"/>
                  <a:gd name="T10" fmla="*/ 0 w 28"/>
                  <a:gd name="T11" fmla="*/ 24 h 28"/>
                  <a:gd name="T12" fmla="*/ 4 w 28"/>
                  <a:gd name="T13" fmla="*/ 28 h 28"/>
                  <a:gd name="T14" fmla="*/ 8 w 28"/>
                  <a:gd name="T15" fmla="*/ 24 h 28"/>
                  <a:gd name="T16" fmla="*/ 8 w 28"/>
                  <a:gd name="T17" fmla="*/ 14 h 28"/>
                  <a:gd name="T18" fmla="*/ 19 w 28"/>
                  <a:gd name="T19" fmla="*/ 25 h 28"/>
                  <a:gd name="T20" fmla="*/ 22 w 28"/>
                  <a:gd name="T21" fmla="*/ 26 h 28"/>
                  <a:gd name="T22" fmla="*/ 25 w 28"/>
                  <a:gd name="T23" fmla="*/ 25 h 28"/>
                  <a:gd name="T24" fmla="*/ 25 w 28"/>
                  <a:gd name="T25" fmla="*/ 19 h 28"/>
                  <a:gd name="T26" fmla="*/ 14 w 28"/>
                  <a:gd name="T27" fmla="*/ 8 h 28"/>
                  <a:gd name="T28" fmla="*/ 24 w 28"/>
                  <a:gd name="T29" fmla="*/ 8 h 28"/>
                  <a:gd name="T30" fmla="*/ 28 w 28"/>
                  <a:gd name="T31" fmla="*/ 4 h 28"/>
                  <a:gd name="T32" fmla="*/ 24 w 28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6" y="28"/>
                      <a:pt x="8" y="26"/>
                      <a:pt x="8" y="2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3" y="26"/>
                      <a:pt x="24" y="26"/>
                      <a:pt x="25" y="25"/>
                    </a:cubicBezTo>
                    <a:cubicBezTo>
                      <a:pt x="26" y="23"/>
                      <a:pt x="26" y="21"/>
                      <a:pt x="25" y="1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8" y="6"/>
                      <a:pt x="28" y="4"/>
                    </a:cubicBezTo>
                    <a:cubicBezTo>
                      <a:pt x="28" y="2"/>
                      <a:pt x="2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B5460566-2C7C-45E3-8857-A2342C12A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3865563"/>
                <a:ext cx="104775" cy="104775"/>
              </a:xfrm>
              <a:custGeom>
                <a:avLst/>
                <a:gdLst>
                  <a:gd name="T0" fmla="*/ 28 w 28"/>
                  <a:gd name="T1" fmla="*/ 4 h 28"/>
                  <a:gd name="T2" fmla="*/ 24 w 28"/>
                  <a:gd name="T3" fmla="*/ 0 h 28"/>
                  <a:gd name="T4" fmla="*/ 20 w 28"/>
                  <a:gd name="T5" fmla="*/ 4 h 28"/>
                  <a:gd name="T6" fmla="*/ 20 w 28"/>
                  <a:gd name="T7" fmla="*/ 14 h 28"/>
                  <a:gd name="T8" fmla="*/ 9 w 28"/>
                  <a:gd name="T9" fmla="*/ 3 h 28"/>
                  <a:gd name="T10" fmla="*/ 3 w 28"/>
                  <a:gd name="T11" fmla="*/ 3 h 28"/>
                  <a:gd name="T12" fmla="*/ 3 w 28"/>
                  <a:gd name="T13" fmla="*/ 9 h 28"/>
                  <a:gd name="T14" fmla="*/ 14 w 28"/>
                  <a:gd name="T15" fmla="*/ 20 h 28"/>
                  <a:gd name="T16" fmla="*/ 4 w 28"/>
                  <a:gd name="T17" fmla="*/ 20 h 28"/>
                  <a:gd name="T18" fmla="*/ 0 w 28"/>
                  <a:gd name="T19" fmla="*/ 24 h 28"/>
                  <a:gd name="T20" fmla="*/ 4 w 28"/>
                  <a:gd name="T21" fmla="*/ 28 h 28"/>
                  <a:gd name="T22" fmla="*/ 24 w 28"/>
                  <a:gd name="T23" fmla="*/ 28 h 28"/>
                  <a:gd name="T24" fmla="*/ 26 w 28"/>
                  <a:gd name="T25" fmla="*/ 28 h 28"/>
                  <a:gd name="T26" fmla="*/ 28 w 28"/>
                  <a:gd name="T27" fmla="*/ 26 h 28"/>
                  <a:gd name="T28" fmla="*/ 28 w 28"/>
                  <a:gd name="T29" fmla="*/ 24 h 28"/>
                  <a:gd name="T30" fmla="*/ 28 w 28"/>
                  <a:gd name="T31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28" y="4"/>
                    </a:moveTo>
                    <a:cubicBezTo>
                      <a:pt x="28" y="2"/>
                      <a:pt x="26" y="0"/>
                      <a:pt x="24" y="0"/>
                    </a:cubicBezTo>
                    <a:cubicBezTo>
                      <a:pt x="22" y="0"/>
                      <a:pt x="20" y="2"/>
                      <a:pt x="20" y="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2" y="5"/>
                      <a:pt x="2" y="7"/>
                      <a:pt x="3" y="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5" y="28"/>
                      <a:pt x="26" y="28"/>
                    </a:cubicBezTo>
                    <a:cubicBezTo>
                      <a:pt x="27" y="27"/>
                      <a:pt x="27" y="27"/>
                      <a:pt x="28" y="26"/>
                    </a:cubicBezTo>
                    <a:cubicBezTo>
                      <a:pt x="28" y="25"/>
                      <a:pt x="28" y="25"/>
                      <a:pt x="28" y="24"/>
                    </a:cubicBezTo>
                    <a:lnTo>
                      <a:pt x="2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91">
                <a:extLst>
                  <a:ext uri="{FF2B5EF4-FFF2-40B4-BE49-F238E27FC236}">
                    <a16:creationId xmlns:a16="http://schemas.microsoft.com/office/drawing/2014/main" id="{2AD62A4A-633D-46D1-8B77-2494E9885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3654426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Freeform 92">
                <a:extLst>
                  <a:ext uri="{FF2B5EF4-FFF2-40B4-BE49-F238E27FC236}">
                    <a16:creationId xmlns:a16="http://schemas.microsoft.com/office/drawing/2014/main" id="{85180A5B-7927-447D-BFB1-85AA575C2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5" y="3775076"/>
                <a:ext cx="149225" cy="165100"/>
              </a:xfrm>
              <a:custGeom>
                <a:avLst/>
                <a:gdLst>
                  <a:gd name="T0" fmla="*/ 38 w 40"/>
                  <a:gd name="T1" fmla="*/ 0 h 44"/>
                  <a:gd name="T2" fmla="*/ 2 w 40"/>
                  <a:gd name="T3" fmla="*/ 0 h 44"/>
                  <a:gd name="T4" fmla="*/ 0 w 40"/>
                  <a:gd name="T5" fmla="*/ 2 h 44"/>
                  <a:gd name="T6" fmla="*/ 12 w 40"/>
                  <a:gd name="T7" fmla="*/ 26 h 44"/>
                  <a:gd name="T8" fmla="*/ 12 w 40"/>
                  <a:gd name="T9" fmla="*/ 42 h 44"/>
                  <a:gd name="T10" fmla="*/ 14 w 40"/>
                  <a:gd name="T11" fmla="*/ 44 h 44"/>
                  <a:gd name="T12" fmla="*/ 26 w 40"/>
                  <a:gd name="T13" fmla="*/ 44 h 44"/>
                  <a:gd name="T14" fmla="*/ 28 w 40"/>
                  <a:gd name="T15" fmla="*/ 42 h 44"/>
                  <a:gd name="T16" fmla="*/ 28 w 40"/>
                  <a:gd name="T17" fmla="*/ 26 h 44"/>
                  <a:gd name="T18" fmla="*/ 40 w 40"/>
                  <a:gd name="T19" fmla="*/ 2 h 44"/>
                  <a:gd name="T20" fmla="*/ 38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4" y="22"/>
                      <a:pt x="12" y="26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3"/>
                      <a:pt x="13" y="44"/>
                      <a:pt x="14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4"/>
                      <a:pt x="28" y="43"/>
                      <a:pt x="28" y="4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6" y="22"/>
                      <a:pt x="40" y="11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" name="Group 109">
              <a:extLst>
                <a:ext uri="{FF2B5EF4-FFF2-40B4-BE49-F238E27FC236}">
                  <a16:creationId xmlns:a16="http://schemas.microsoft.com/office/drawing/2014/main" id="{CF3CD034-9D3C-49F5-B76E-DEA770072196}"/>
                </a:ext>
              </a:extLst>
            </p:cNvPr>
            <p:cNvGrpSpPr/>
            <p:nvPr/>
          </p:nvGrpSpPr>
          <p:grpSpPr>
            <a:xfrm>
              <a:off x="2500209" y="2261680"/>
              <a:ext cx="319569" cy="319577"/>
              <a:chOff x="6997696" y="3609966"/>
              <a:chExt cx="360359" cy="360369"/>
            </a:xfrm>
            <a:solidFill>
              <a:schemeClr val="bg1"/>
            </a:solidFill>
          </p:grpSpPr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AD3DBC32-3DA6-45A8-A4DF-2FFC14422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7696" y="3805235"/>
                <a:ext cx="153987" cy="165100"/>
              </a:xfrm>
              <a:custGeom>
                <a:avLst/>
                <a:gdLst>
                  <a:gd name="T0" fmla="*/ 41 w 41"/>
                  <a:gd name="T1" fmla="*/ 32 h 44"/>
                  <a:gd name="T2" fmla="*/ 41 w 41"/>
                  <a:gd name="T3" fmla="*/ 31 h 44"/>
                  <a:gd name="T4" fmla="*/ 40 w 41"/>
                  <a:gd name="T5" fmla="*/ 30 h 44"/>
                  <a:gd name="T6" fmla="*/ 40 w 41"/>
                  <a:gd name="T7" fmla="*/ 30 h 44"/>
                  <a:gd name="T8" fmla="*/ 31 w 41"/>
                  <a:gd name="T9" fmla="*/ 17 h 44"/>
                  <a:gd name="T10" fmla="*/ 25 w 41"/>
                  <a:gd name="T11" fmla="*/ 16 h 44"/>
                  <a:gd name="T12" fmla="*/ 24 w 41"/>
                  <a:gd name="T13" fmla="*/ 22 h 44"/>
                  <a:gd name="T14" fmla="*/ 28 w 41"/>
                  <a:gd name="T15" fmla="*/ 27 h 44"/>
                  <a:gd name="T16" fmla="*/ 8 w 41"/>
                  <a:gd name="T17" fmla="*/ 17 h 44"/>
                  <a:gd name="T18" fmla="*/ 34 w 41"/>
                  <a:gd name="T19" fmla="*/ 7 h 44"/>
                  <a:gd name="T20" fmla="*/ 28 w 41"/>
                  <a:gd name="T21" fmla="*/ 0 h 44"/>
                  <a:gd name="T22" fmla="*/ 0 w 41"/>
                  <a:gd name="T23" fmla="*/ 17 h 44"/>
                  <a:gd name="T24" fmla="*/ 25 w 41"/>
                  <a:gd name="T25" fmla="*/ 35 h 44"/>
                  <a:gd name="T26" fmla="*/ 22 w 41"/>
                  <a:gd name="T27" fmla="*/ 37 h 44"/>
                  <a:gd name="T28" fmla="*/ 20 w 41"/>
                  <a:gd name="T29" fmla="*/ 42 h 44"/>
                  <a:gd name="T30" fmla="*/ 24 w 41"/>
                  <a:gd name="T31" fmla="*/ 44 h 44"/>
                  <a:gd name="T32" fmla="*/ 26 w 41"/>
                  <a:gd name="T33" fmla="*/ 43 h 44"/>
                  <a:gd name="T34" fmla="*/ 39 w 41"/>
                  <a:gd name="T35" fmla="*/ 36 h 44"/>
                  <a:gd name="T36" fmla="*/ 39 w 41"/>
                  <a:gd name="T37" fmla="*/ 35 h 44"/>
                  <a:gd name="T38" fmla="*/ 40 w 41"/>
                  <a:gd name="T39" fmla="*/ 35 h 44"/>
                  <a:gd name="T40" fmla="*/ 40 w 41"/>
                  <a:gd name="T41" fmla="*/ 34 h 44"/>
                  <a:gd name="T42" fmla="*/ 41 w 41"/>
                  <a:gd name="T43" fmla="*/ 33 h 44"/>
                  <a:gd name="T44" fmla="*/ 41 w 41"/>
                  <a:gd name="T45" fmla="*/ 33 h 44"/>
                  <a:gd name="T46" fmla="*/ 41 w 41"/>
                  <a:gd name="T47" fmla="*/ 33 h 44"/>
                  <a:gd name="T48" fmla="*/ 41 w 41"/>
                  <a:gd name="T49" fmla="*/ 33 h 44"/>
                  <a:gd name="T50" fmla="*/ 41 w 41"/>
                  <a:gd name="T51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44">
                    <a:moveTo>
                      <a:pt x="41" y="32"/>
                    </a:moveTo>
                    <a:cubicBezTo>
                      <a:pt x="41" y="32"/>
                      <a:pt x="41" y="31"/>
                      <a:pt x="41" y="31"/>
                    </a:cubicBezTo>
                    <a:cubicBezTo>
                      <a:pt x="41" y="31"/>
                      <a:pt x="41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5"/>
                      <a:pt x="27" y="15"/>
                      <a:pt x="25" y="16"/>
                    </a:cubicBezTo>
                    <a:cubicBezTo>
                      <a:pt x="24" y="18"/>
                      <a:pt x="23" y="20"/>
                      <a:pt x="24" y="2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14" y="24"/>
                      <a:pt x="8" y="20"/>
                      <a:pt x="8" y="17"/>
                    </a:cubicBezTo>
                    <a:cubicBezTo>
                      <a:pt x="8" y="14"/>
                      <a:pt x="17" y="9"/>
                      <a:pt x="34" y="7"/>
                    </a:cubicBezTo>
                    <a:cubicBezTo>
                      <a:pt x="32" y="5"/>
                      <a:pt x="30" y="2"/>
                      <a:pt x="28" y="0"/>
                    </a:cubicBezTo>
                    <a:cubicBezTo>
                      <a:pt x="12" y="2"/>
                      <a:pt x="0" y="8"/>
                      <a:pt x="0" y="17"/>
                    </a:cubicBezTo>
                    <a:cubicBezTo>
                      <a:pt x="0" y="26"/>
                      <a:pt x="12" y="32"/>
                      <a:pt x="25" y="35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0" y="38"/>
                      <a:pt x="19" y="40"/>
                      <a:pt x="20" y="42"/>
                    </a:cubicBezTo>
                    <a:cubicBezTo>
                      <a:pt x="21" y="43"/>
                      <a:pt x="22" y="44"/>
                      <a:pt x="24" y="44"/>
                    </a:cubicBezTo>
                    <a:cubicBezTo>
                      <a:pt x="24" y="44"/>
                      <a:pt x="25" y="44"/>
                      <a:pt x="26" y="43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5"/>
                      <a:pt x="39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5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94">
                <a:extLst>
                  <a:ext uri="{FF2B5EF4-FFF2-40B4-BE49-F238E27FC236}">
                    <a16:creationId xmlns:a16="http://schemas.microsoft.com/office/drawing/2014/main" id="{E0107A7F-CBB0-47C8-88D3-A3B345874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0" y="3805231"/>
                <a:ext cx="161925" cy="134938"/>
              </a:xfrm>
              <a:custGeom>
                <a:avLst/>
                <a:gdLst>
                  <a:gd name="T0" fmla="*/ 15 w 43"/>
                  <a:gd name="T1" fmla="*/ 0 h 36"/>
                  <a:gd name="T2" fmla="*/ 9 w 43"/>
                  <a:gd name="T3" fmla="*/ 7 h 36"/>
                  <a:gd name="T4" fmla="*/ 35 w 43"/>
                  <a:gd name="T5" fmla="*/ 17 h 36"/>
                  <a:gd name="T6" fmla="*/ 4 w 43"/>
                  <a:gd name="T7" fmla="*/ 28 h 36"/>
                  <a:gd name="T8" fmla="*/ 1 w 43"/>
                  <a:gd name="T9" fmla="*/ 33 h 36"/>
                  <a:gd name="T10" fmla="*/ 5 w 43"/>
                  <a:gd name="T11" fmla="*/ 36 h 36"/>
                  <a:gd name="T12" fmla="*/ 5 w 43"/>
                  <a:gd name="T13" fmla="*/ 36 h 36"/>
                  <a:gd name="T14" fmla="*/ 43 w 43"/>
                  <a:gd name="T15" fmla="*/ 17 h 36"/>
                  <a:gd name="T16" fmla="*/ 15 w 4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6">
                    <a:moveTo>
                      <a:pt x="15" y="0"/>
                    </a:moveTo>
                    <a:cubicBezTo>
                      <a:pt x="13" y="2"/>
                      <a:pt x="11" y="5"/>
                      <a:pt x="9" y="7"/>
                    </a:cubicBezTo>
                    <a:cubicBezTo>
                      <a:pt x="26" y="9"/>
                      <a:pt x="35" y="14"/>
                      <a:pt x="35" y="17"/>
                    </a:cubicBezTo>
                    <a:cubicBezTo>
                      <a:pt x="35" y="20"/>
                      <a:pt x="26" y="27"/>
                      <a:pt x="4" y="28"/>
                    </a:cubicBezTo>
                    <a:cubicBezTo>
                      <a:pt x="2" y="28"/>
                      <a:pt x="0" y="30"/>
                      <a:pt x="1" y="33"/>
                    </a:cubicBezTo>
                    <a:cubicBezTo>
                      <a:pt x="1" y="35"/>
                      <a:pt x="3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2" y="35"/>
                      <a:pt x="43" y="29"/>
                      <a:pt x="43" y="17"/>
                    </a:cubicBezTo>
                    <a:cubicBezTo>
                      <a:pt x="43" y="8"/>
                      <a:pt x="31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95">
                <a:extLst>
                  <a:ext uri="{FF2B5EF4-FFF2-40B4-BE49-F238E27FC236}">
                    <a16:creationId xmlns:a16="http://schemas.microsoft.com/office/drawing/2014/main" id="{0FCC20E0-75DC-47E8-88AE-AA0C0FD7E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4692" y="3609966"/>
                <a:ext cx="106363" cy="104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6">
                <a:extLst>
                  <a:ext uri="{FF2B5EF4-FFF2-40B4-BE49-F238E27FC236}">
                    <a16:creationId xmlns:a16="http://schemas.microsoft.com/office/drawing/2014/main" id="{59F1499B-D90A-4D11-9BE8-FDAC36419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5" y="3730626"/>
                <a:ext cx="150813" cy="165100"/>
              </a:xfrm>
              <a:custGeom>
                <a:avLst/>
                <a:gdLst>
                  <a:gd name="T0" fmla="*/ 38 w 40"/>
                  <a:gd name="T1" fmla="*/ 0 h 44"/>
                  <a:gd name="T2" fmla="*/ 2 w 40"/>
                  <a:gd name="T3" fmla="*/ 0 h 44"/>
                  <a:gd name="T4" fmla="*/ 0 w 40"/>
                  <a:gd name="T5" fmla="*/ 2 h 44"/>
                  <a:gd name="T6" fmla="*/ 12 w 40"/>
                  <a:gd name="T7" fmla="*/ 26 h 44"/>
                  <a:gd name="T8" fmla="*/ 12 w 40"/>
                  <a:gd name="T9" fmla="*/ 42 h 44"/>
                  <a:gd name="T10" fmla="*/ 14 w 40"/>
                  <a:gd name="T11" fmla="*/ 44 h 44"/>
                  <a:gd name="T12" fmla="*/ 26 w 40"/>
                  <a:gd name="T13" fmla="*/ 44 h 44"/>
                  <a:gd name="T14" fmla="*/ 28 w 40"/>
                  <a:gd name="T15" fmla="*/ 42 h 44"/>
                  <a:gd name="T16" fmla="*/ 28 w 40"/>
                  <a:gd name="T17" fmla="*/ 26 h 44"/>
                  <a:gd name="T18" fmla="*/ 40 w 40"/>
                  <a:gd name="T19" fmla="*/ 2 h 44"/>
                  <a:gd name="T20" fmla="*/ 38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4" y="22"/>
                      <a:pt x="12" y="26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3"/>
                      <a:pt x="13" y="44"/>
                      <a:pt x="14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4"/>
                      <a:pt x="28" y="43"/>
                      <a:pt x="28" y="4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6" y="22"/>
                      <a:pt x="40" y="11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10">
              <a:extLst>
                <a:ext uri="{FF2B5EF4-FFF2-40B4-BE49-F238E27FC236}">
                  <a16:creationId xmlns:a16="http://schemas.microsoft.com/office/drawing/2014/main" id="{F2057BE8-4333-4864-BBB1-DB75EF059103}"/>
                </a:ext>
              </a:extLst>
            </p:cNvPr>
            <p:cNvGrpSpPr/>
            <p:nvPr/>
          </p:nvGrpSpPr>
          <p:grpSpPr>
            <a:xfrm>
              <a:off x="5938166" y="3692916"/>
              <a:ext cx="284120" cy="290519"/>
              <a:chOff x="7726363" y="3609976"/>
              <a:chExt cx="352425" cy="360362"/>
            </a:xfrm>
            <a:solidFill>
              <a:schemeClr val="bg1"/>
            </a:solidFill>
          </p:grpSpPr>
          <p:sp>
            <p:nvSpPr>
              <p:cNvPr id="51" name="Oval 100">
                <a:extLst>
                  <a:ext uri="{FF2B5EF4-FFF2-40B4-BE49-F238E27FC236}">
                    <a16:creationId xmlns:a16="http://schemas.microsoft.com/office/drawing/2014/main" id="{75408859-85FF-44C2-A104-37C773A3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6525" y="3609976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101">
                <a:extLst>
                  <a:ext uri="{FF2B5EF4-FFF2-40B4-BE49-F238E27FC236}">
                    <a16:creationId xmlns:a16="http://schemas.microsoft.com/office/drawing/2014/main" id="{C49D788D-84C7-42BC-AFC1-BCA6737AE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63" y="3744913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102">
                <a:extLst>
                  <a:ext uri="{FF2B5EF4-FFF2-40B4-BE49-F238E27FC236}">
                    <a16:creationId xmlns:a16="http://schemas.microsoft.com/office/drawing/2014/main" id="{BF3F1E71-716D-40C0-891D-E9DBA16C3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1300" y="3624263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51 w 58"/>
                  <a:gd name="T19" fmla="*/ 13 h 60"/>
                  <a:gd name="T20" fmla="*/ 45 w 58"/>
                  <a:gd name="T21" fmla="*/ 31 h 60"/>
                  <a:gd name="T22" fmla="*/ 44 w 58"/>
                  <a:gd name="T23" fmla="*/ 32 h 60"/>
                  <a:gd name="T24" fmla="*/ 43 w 58"/>
                  <a:gd name="T25" fmla="*/ 32 h 60"/>
                  <a:gd name="T26" fmla="*/ 32 w 58"/>
                  <a:gd name="T27" fmla="*/ 26 h 60"/>
                  <a:gd name="T28" fmla="*/ 26 w 58"/>
                  <a:gd name="T29" fmla="*/ 44 h 60"/>
                  <a:gd name="T30" fmla="*/ 24 w 58"/>
                  <a:gd name="T31" fmla="*/ 46 h 60"/>
                  <a:gd name="T32" fmla="*/ 23 w 58"/>
                  <a:gd name="T33" fmla="*/ 46 h 60"/>
                  <a:gd name="T34" fmla="*/ 22 w 58"/>
                  <a:gd name="T35" fmla="*/ 43 h 60"/>
                  <a:gd name="T36" fmla="*/ 29 w 58"/>
                  <a:gd name="T37" fmla="*/ 23 h 60"/>
                  <a:gd name="T38" fmla="*/ 31 w 58"/>
                  <a:gd name="T39" fmla="*/ 22 h 60"/>
                  <a:gd name="T40" fmla="*/ 32 w 58"/>
                  <a:gd name="T41" fmla="*/ 22 h 60"/>
                  <a:gd name="T42" fmla="*/ 42 w 58"/>
                  <a:gd name="T43" fmla="*/ 27 h 60"/>
                  <a:gd name="T44" fmla="*/ 48 w 58"/>
                  <a:gd name="T45" fmla="*/ 11 h 60"/>
                  <a:gd name="T46" fmla="*/ 50 w 58"/>
                  <a:gd name="T47" fmla="*/ 10 h 60"/>
                  <a:gd name="T48" fmla="*/ 51 w 58"/>
                  <a:gd name="T4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7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4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51" y="13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2"/>
                      <a:pt x="44" y="32"/>
                    </a:cubicBezTo>
                    <a:cubicBezTo>
                      <a:pt x="44" y="32"/>
                      <a:pt x="43" y="32"/>
                      <a:pt x="43" y="3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5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2" y="45"/>
                      <a:pt x="21" y="44"/>
                      <a:pt x="22" y="4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2"/>
                      <a:pt x="30" y="22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11">
              <a:extLst>
                <a:ext uri="{FF2B5EF4-FFF2-40B4-BE49-F238E27FC236}">
                  <a16:creationId xmlns:a16="http://schemas.microsoft.com/office/drawing/2014/main" id="{7AD2061C-9940-4617-851D-209ABC6357BD}"/>
                </a:ext>
              </a:extLst>
            </p:cNvPr>
            <p:cNvGrpSpPr/>
            <p:nvPr/>
          </p:nvGrpSpPr>
          <p:grpSpPr>
            <a:xfrm>
              <a:off x="5348147" y="2276210"/>
              <a:ext cx="290520" cy="290519"/>
              <a:chOff x="6276975" y="3609976"/>
              <a:chExt cx="360363" cy="360362"/>
            </a:xfrm>
            <a:solidFill>
              <a:schemeClr val="bg1"/>
            </a:solidFill>
          </p:grpSpPr>
          <p:sp>
            <p:nvSpPr>
              <p:cNvPr id="47" name="Oval 142">
                <a:extLst>
                  <a:ext uri="{FF2B5EF4-FFF2-40B4-BE49-F238E27FC236}">
                    <a16:creationId xmlns:a16="http://schemas.microsoft.com/office/drawing/2014/main" id="{5FCF19EA-A1EC-45CD-96B0-7B36D034A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5" y="3609976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143">
                <a:extLst>
                  <a:ext uri="{FF2B5EF4-FFF2-40B4-BE49-F238E27FC236}">
                    <a16:creationId xmlns:a16="http://schemas.microsoft.com/office/drawing/2014/main" id="{1AE79418-0440-40B7-B16B-9E704DA55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3" y="3744913"/>
                <a:ext cx="180975" cy="225425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0 h 60"/>
                  <a:gd name="T4" fmla="*/ 0 w 48"/>
                  <a:gd name="T5" fmla="*/ 2 h 60"/>
                  <a:gd name="T6" fmla="*/ 14 w 48"/>
                  <a:gd name="T7" fmla="*/ 33 h 60"/>
                  <a:gd name="T8" fmla="*/ 14 w 48"/>
                  <a:gd name="T9" fmla="*/ 60 h 60"/>
                  <a:gd name="T10" fmla="*/ 34 w 48"/>
                  <a:gd name="T11" fmla="*/ 60 h 60"/>
                  <a:gd name="T12" fmla="*/ 34 w 48"/>
                  <a:gd name="T13" fmla="*/ 33 h 60"/>
                  <a:gd name="T14" fmla="*/ 48 w 48"/>
                  <a:gd name="T15" fmla="*/ 2 h 60"/>
                  <a:gd name="T16" fmla="*/ 48 w 48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0">
                    <a:moveTo>
                      <a:pt x="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1"/>
                      <a:pt x="8" y="30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0" y="30"/>
                      <a:pt x="48" y="21"/>
                      <a:pt x="48" y="2"/>
                    </a:cubicBez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144">
                <a:extLst>
                  <a:ext uri="{FF2B5EF4-FFF2-40B4-BE49-F238E27FC236}">
                    <a16:creationId xmlns:a16="http://schemas.microsoft.com/office/drawing/2014/main" id="{66CBA705-7EAE-4D64-8402-5D6410620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975" y="3617913"/>
                <a:ext cx="104775" cy="165100"/>
              </a:xfrm>
              <a:custGeom>
                <a:avLst/>
                <a:gdLst>
                  <a:gd name="T0" fmla="*/ 26 w 28"/>
                  <a:gd name="T1" fmla="*/ 16 h 44"/>
                  <a:gd name="T2" fmla="*/ 27 w 28"/>
                  <a:gd name="T3" fmla="*/ 15 h 44"/>
                  <a:gd name="T4" fmla="*/ 27 w 28"/>
                  <a:gd name="T5" fmla="*/ 13 h 44"/>
                  <a:gd name="T6" fmla="*/ 15 w 28"/>
                  <a:gd name="T7" fmla="*/ 1 h 44"/>
                  <a:gd name="T8" fmla="*/ 15 w 28"/>
                  <a:gd name="T9" fmla="*/ 0 h 44"/>
                  <a:gd name="T10" fmla="*/ 13 w 28"/>
                  <a:gd name="T11" fmla="*/ 0 h 44"/>
                  <a:gd name="T12" fmla="*/ 13 w 28"/>
                  <a:gd name="T13" fmla="*/ 1 h 44"/>
                  <a:gd name="T14" fmla="*/ 1 w 28"/>
                  <a:gd name="T15" fmla="*/ 13 h 44"/>
                  <a:gd name="T16" fmla="*/ 1 w 28"/>
                  <a:gd name="T17" fmla="*/ 15 h 44"/>
                  <a:gd name="T18" fmla="*/ 3 w 28"/>
                  <a:gd name="T19" fmla="*/ 15 h 44"/>
                  <a:gd name="T20" fmla="*/ 12 w 28"/>
                  <a:gd name="T21" fmla="*/ 7 h 44"/>
                  <a:gd name="T22" fmla="*/ 12 w 28"/>
                  <a:gd name="T23" fmla="*/ 42 h 44"/>
                  <a:gd name="T24" fmla="*/ 14 w 28"/>
                  <a:gd name="T25" fmla="*/ 44 h 44"/>
                  <a:gd name="T26" fmla="*/ 16 w 28"/>
                  <a:gd name="T27" fmla="*/ 42 h 44"/>
                  <a:gd name="T28" fmla="*/ 16 w 28"/>
                  <a:gd name="T29" fmla="*/ 7 h 44"/>
                  <a:gd name="T30" fmla="*/ 25 w 28"/>
                  <a:gd name="T31" fmla="*/ 15 h 44"/>
                  <a:gd name="T32" fmla="*/ 26 w 28"/>
                  <a:gd name="T3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4">
                    <a:moveTo>
                      <a:pt x="26" y="16"/>
                    </a:moveTo>
                    <a:cubicBezTo>
                      <a:pt x="27" y="16"/>
                      <a:pt x="27" y="16"/>
                      <a:pt x="27" y="15"/>
                    </a:cubicBezTo>
                    <a:cubicBezTo>
                      <a:pt x="28" y="15"/>
                      <a:pt x="28" y="13"/>
                      <a:pt x="27" y="1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1" y="16"/>
                      <a:pt x="3" y="16"/>
                      <a:pt x="3" y="1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3"/>
                      <a:pt x="13" y="44"/>
                      <a:pt x="14" y="44"/>
                    </a:cubicBezTo>
                    <a:cubicBezTo>
                      <a:pt x="15" y="44"/>
                      <a:pt x="16" y="43"/>
                      <a:pt x="16" y="4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6"/>
                      <a:pt x="25" y="16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145">
                <a:extLst>
                  <a:ext uri="{FF2B5EF4-FFF2-40B4-BE49-F238E27FC236}">
                    <a16:creationId xmlns:a16="http://schemas.microsoft.com/office/drawing/2014/main" id="{EA8C3F68-D68D-4479-B2DD-E6D791BAC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3797301"/>
                <a:ext cx="104775" cy="166688"/>
              </a:xfrm>
              <a:custGeom>
                <a:avLst/>
                <a:gdLst>
                  <a:gd name="T0" fmla="*/ 27 w 28"/>
                  <a:gd name="T1" fmla="*/ 29 h 44"/>
                  <a:gd name="T2" fmla="*/ 25 w 28"/>
                  <a:gd name="T3" fmla="*/ 29 h 44"/>
                  <a:gd name="T4" fmla="*/ 16 w 28"/>
                  <a:gd name="T5" fmla="*/ 37 h 44"/>
                  <a:gd name="T6" fmla="*/ 16 w 28"/>
                  <a:gd name="T7" fmla="*/ 2 h 44"/>
                  <a:gd name="T8" fmla="*/ 14 w 28"/>
                  <a:gd name="T9" fmla="*/ 0 h 44"/>
                  <a:gd name="T10" fmla="*/ 12 w 28"/>
                  <a:gd name="T11" fmla="*/ 2 h 44"/>
                  <a:gd name="T12" fmla="*/ 12 w 28"/>
                  <a:gd name="T13" fmla="*/ 37 h 44"/>
                  <a:gd name="T14" fmla="*/ 3 w 28"/>
                  <a:gd name="T15" fmla="*/ 29 h 44"/>
                  <a:gd name="T16" fmla="*/ 1 w 28"/>
                  <a:gd name="T17" fmla="*/ 29 h 44"/>
                  <a:gd name="T18" fmla="*/ 1 w 28"/>
                  <a:gd name="T19" fmla="*/ 31 h 44"/>
                  <a:gd name="T20" fmla="*/ 13 w 28"/>
                  <a:gd name="T21" fmla="*/ 43 h 44"/>
                  <a:gd name="T22" fmla="*/ 13 w 28"/>
                  <a:gd name="T23" fmla="*/ 44 h 44"/>
                  <a:gd name="T24" fmla="*/ 14 w 28"/>
                  <a:gd name="T25" fmla="*/ 44 h 44"/>
                  <a:gd name="T26" fmla="*/ 15 w 28"/>
                  <a:gd name="T27" fmla="*/ 44 h 44"/>
                  <a:gd name="T28" fmla="*/ 15 w 28"/>
                  <a:gd name="T29" fmla="*/ 43 h 44"/>
                  <a:gd name="T30" fmla="*/ 27 w 28"/>
                  <a:gd name="T31" fmla="*/ 31 h 44"/>
                  <a:gd name="T32" fmla="*/ 27 w 28"/>
                  <a:gd name="T33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44">
                    <a:moveTo>
                      <a:pt x="27" y="29"/>
                    </a:moveTo>
                    <a:cubicBezTo>
                      <a:pt x="27" y="28"/>
                      <a:pt x="25" y="28"/>
                      <a:pt x="25" y="29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1" y="28"/>
                      <a:pt x="1" y="29"/>
                    </a:cubicBezTo>
                    <a:cubicBezTo>
                      <a:pt x="0" y="29"/>
                      <a:pt x="0" y="31"/>
                      <a:pt x="1" y="31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4" y="44"/>
                      <a:pt x="14" y="44"/>
                    </a:cubicBezTo>
                    <a:cubicBezTo>
                      <a:pt x="14" y="44"/>
                      <a:pt x="15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29"/>
                      <a:pt x="2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12">
              <a:extLst>
                <a:ext uri="{FF2B5EF4-FFF2-40B4-BE49-F238E27FC236}">
                  <a16:creationId xmlns:a16="http://schemas.microsoft.com/office/drawing/2014/main" id="{6BA1700F-5B99-485C-8A40-C924526C6B38}"/>
                </a:ext>
              </a:extLst>
            </p:cNvPr>
            <p:cNvGrpSpPr/>
            <p:nvPr/>
          </p:nvGrpSpPr>
          <p:grpSpPr>
            <a:xfrm>
              <a:off x="3950800" y="5713543"/>
              <a:ext cx="251801" cy="256317"/>
              <a:chOff x="8447088" y="3609976"/>
              <a:chExt cx="354013" cy="360362"/>
            </a:xfrm>
            <a:solidFill>
              <a:schemeClr val="bg1"/>
            </a:solidFill>
          </p:grpSpPr>
          <p:sp>
            <p:nvSpPr>
              <p:cNvPr id="44" name="Oval 161">
                <a:extLst>
                  <a:ext uri="{FF2B5EF4-FFF2-40B4-BE49-F238E27FC236}">
                    <a16:creationId xmlns:a16="http://schemas.microsoft.com/office/drawing/2014/main" id="{5AA94EEF-49BC-416E-928F-82E0F9A3F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50" y="3609976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162">
                <a:extLst>
                  <a:ext uri="{FF2B5EF4-FFF2-40B4-BE49-F238E27FC236}">
                    <a16:creationId xmlns:a16="http://schemas.microsoft.com/office/drawing/2014/main" id="{083B5CC0-17AF-4D39-AAAA-D1436B435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3744913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163">
                <a:extLst>
                  <a:ext uri="{FF2B5EF4-FFF2-40B4-BE49-F238E27FC236}">
                    <a16:creationId xmlns:a16="http://schemas.microsoft.com/office/drawing/2014/main" id="{0D916067-7980-411F-AFF3-6929825BE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613" y="3624263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50 w 58"/>
                  <a:gd name="T19" fmla="*/ 50 h 60"/>
                  <a:gd name="T20" fmla="*/ 48 w 58"/>
                  <a:gd name="T21" fmla="*/ 52 h 60"/>
                  <a:gd name="T22" fmla="*/ 48 w 58"/>
                  <a:gd name="T23" fmla="*/ 52 h 60"/>
                  <a:gd name="T24" fmla="*/ 48 w 58"/>
                  <a:gd name="T25" fmla="*/ 52 h 60"/>
                  <a:gd name="T26" fmla="*/ 24 w 58"/>
                  <a:gd name="T27" fmla="*/ 52 h 60"/>
                  <a:gd name="T28" fmla="*/ 22 w 58"/>
                  <a:gd name="T29" fmla="*/ 50 h 60"/>
                  <a:gd name="T30" fmla="*/ 24 w 58"/>
                  <a:gd name="T31" fmla="*/ 48 h 60"/>
                  <a:gd name="T32" fmla="*/ 30 w 58"/>
                  <a:gd name="T33" fmla="*/ 48 h 60"/>
                  <a:gd name="T34" fmla="*/ 30 w 58"/>
                  <a:gd name="T35" fmla="*/ 34 h 60"/>
                  <a:gd name="T36" fmla="*/ 32 w 58"/>
                  <a:gd name="T37" fmla="*/ 32 h 60"/>
                  <a:gd name="T38" fmla="*/ 34 w 58"/>
                  <a:gd name="T39" fmla="*/ 34 h 60"/>
                  <a:gd name="T40" fmla="*/ 34 w 58"/>
                  <a:gd name="T41" fmla="*/ 48 h 60"/>
                  <a:gd name="T42" fmla="*/ 38 w 58"/>
                  <a:gd name="T43" fmla="*/ 48 h 60"/>
                  <a:gd name="T44" fmla="*/ 38 w 58"/>
                  <a:gd name="T45" fmla="*/ 26 h 60"/>
                  <a:gd name="T46" fmla="*/ 40 w 58"/>
                  <a:gd name="T47" fmla="*/ 24 h 60"/>
                  <a:gd name="T48" fmla="*/ 42 w 58"/>
                  <a:gd name="T49" fmla="*/ 26 h 60"/>
                  <a:gd name="T50" fmla="*/ 42 w 58"/>
                  <a:gd name="T51" fmla="*/ 48 h 60"/>
                  <a:gd name="T52" fmla="*/ 46 w 58"/>
                  <a:gd name="T53" fmla="*/ 48 h 60"/>
                  <a:gd name="T54" fmla="*/ 46 w 58"/>
                  <a:gd name="T55" fmla="*/ 14 h 60"/>
                  <a:gd name="T56" fmla="*/ 48 w 58"/>
                  <a:gd name="T57" fmla="*/ 12 h 60"/>
                  <a:gd name="T58" fmla="*/ 50 w 58"/>
                  <a:gd name="T59" fmla="*/ 14 h 60"/>
                  <a:gd name="T60" fmla="*/ 50 w 58"/>
                  <a:gd name="T61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7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4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50" y="50"/>
                    </a:moveTo>
                    <a:cubicBezTo>
                      <a:pt x="50" y="51"/>
                      <a:pt x="49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1"/>
                      <a:pt x="22" y="50"/>
                    </a:cubicBezTo>
                    <a:cubicBezTo>
                      <a:pt x="22" y="49"/>
                      <a:pt x="23" y="48"/>
                      <a:pt x="24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3"/>
                      <a:pt x="31" y="32"/>
                      <a:pt x="32" y="32"/>
                    </a:cubicBezTo>
                    <a:cubicBezTo>
                      <a:pt x="33" y="32"/>
                      <a:pt x="34" y="33"/>
                      <a:pt x="34" y="34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5"/>
                      <a:pt x="39" y="24"/>
                      <a:pt x="40" y="24"/>
                    </a:cubicBezTo>
                    <a:cubicBezTo>
                      <a:pt x="41" y="24"/>
                      <a:pt x="42" y="25"/>
                      <a:pt x="42" y="2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7" y="12"/>
                      <a:pt x="48" y="12"/>
                    </a:cubicBezTo>
                    <a:cubicBezTo>
                      <a:pt x="49" y="12"/>
                      <a:pt x="50" y="13"/>
                      <a:pt x="50" y="14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C9C48D23-5055-434E-AC2C-DE1E7A5AAA6B}"/>
                </a:ext>
              </a:extLst>
            </p:cNvPr>
            <p:cNvGrpSpPr/>
            <p:nvPr/>
          </p:nvGrpSpPr>
          <p:grpSpPr>
            <a:xfrm>
              <a:off x="5351347" y="5109623"/>
              <a:ext cx="284121" cy="290519"/>
              <a:chOff x="9169400" y="3609976"/>
              <a:chExt cx="352426" cy="360362"/>
            </a:xfrm>
            <a:solidFill>
              <a:schemeClr val="bg1"/>
            </a:solidFill>
          </p:grpSpPr>
          <p:sp>
            <p:nvSpPr>
              <p:cNvPr id="39" name="Oval 171">
                <a:extLst>
                  <a:ext uri="{FF2B5EF4-FFF2-40B4-BE49-F238E27FC236}">
                    <a16:creationId xmlns:a16="http://schemas.microsoft.com/office/drawing/2014/main" id="{4EBEE9D3-A2A5-4385-A39E-84BFD4B1B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9563" y="3609976"/>
                <a:ext cx="119063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172">
                <a:extLst>
                  <a:ext uri="{FF2B5EF4-FFF2-40B4-BE49-F238E27FC236}">
                    <a16:creationId xmlns:a16="http://schemas.microsoft.com/office/drawing/2014/main" id="{C3F935D1-E734-41AA-897F-E5455EE5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9400" y="3744913"/>
                <a:ext cx="179388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73">
                <a:extLst>
                  <a:ext uri="{FF2B5EF4-FFF2-40B4-BE49-F238E27FC236}">
                    <a16:creationId xmlns:a16="http://schemas.microsoft.com/office/drawing/2014/main" id="{CB19A049-4E48-48C0-9AA7-27309D44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3635376"/>
                <a:ext cx="71438" cy="76200"/>
              </a:xfrm>
              <a:custGeom>
                <a:avLst/>
                <a:gdLst>
                  <a:gd name="T0" fmla="*/ 16 w 19"/>
                  <a:gd name="T1" fmla="*/ 19 h 20"/>
                  <a:gd name="T2" fmla="*/ 17 w 19"/>
                  <a:gd name="T3" fmla="*/ 20 h 20"/>
                  <a:gd name="T4" fmla="*/ 18 w 19"/>
                  <a:gd name="T5" fmla="*/ 19 h 20"/>
                  <a:gd name="T6" fmla="*/ 18 w 19"/>
                  <a:gd name="T7" fmla="*/ 16 h 20"/>
                  <a:gd name="T8" fmla="*/ 12 w 19"/>
                  <a:gd name="T9" fmla="*/ 10 h 20"/>
                  <a:gd name="T10" fmla="*/ 18 w 19"/>
                  <a:gd name="T11" fmla="*/ 4 h 20"/>
                  <a:gd name="T12" fmla="*/ 18 w 19"/>
                  <a:gd name="T13" fmla="*/ 1 h 20"/>
                  <a:gd name="T14" fmla="*/ 16 w 19"/>
                  <a:gd name="T15" fmla="*/ 1 h 20"/>
                  <a:gd name="T16" fmla="*/ 9 w 19"/>
                  <a:gd name="T17" fmla="*/ 7 h 20"/>
                  <a:gd name="T18" fmla="*/ 3 w 19"/>
                  <a:gd name="T19" fmla="*/ 1 h 20"/>
                  <a:gd name="T20" fmla="*/ 0 w 19"/>
                  <a:gd name="T21" fmla="*/ 1 h 20"/>
                  <a:gd name="T22" fmla="*/ 0 w 19"/>
                  <a:gd name="T23" fmla="*/ 4 h 20"/>
                  <a:gd name="T24" fmla="*/ 7 w 19"/>
                  <a:gd name="T25" fmla="*/ 10 h 20"/>
                  <a:gd name="T26" fmla="*/ 0 w 19"/>
                  <a:gd name="T27" fmla="*/ 16 h 20"/>
                  <a:gd name="T28" fmla="*/ 0 w 19"/>
                  <a:gd name="T29" fmla="*/ 19 h 20"/>
                  <a:gd name="T30" fmla="*/ 2 w 19"/>
                  <a:gd name="T31" fmla="*/ 20 h 20"/>
                  <a:gd name="T32" fmla="*/ 3 w 19"/>
                  <a:gd name="T33" fmla="*/ 19 h 20"/>
                  <a:gd name="T34" fmla="*/ 9 w 19"/>
                  <a:gd name="T35" fmla="*/ 13 h 20"/>
                  <a:gd name="T36" fmla="*/ 16 w 19"/>
                  <a:gd name="T3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0">
                    <a:moveTo>
                      <a:pt x="16" y="19"/>
                    </a:moveTo>
                    <a:cubicBezTo>
                      <a:pt x="16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8" y="19"/>
                    </a:cubicBezTo>
                    <a:cubicBezTo>
                      <a:pt x="19" y="18"/>
                      <a:pt x="19" y="17"/>
                      <a:pt x="18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3"/>
                      <a:pt x="19" y="2"/>
                      <a:pt x="18" y="1"/>
                    </a:cubicBezTo>
                    <a:cubicBezTo>
                      <a:pt x="18" y="0"/>
                      <a:pt x="16" y="0"/>
                      <a:pt x="16" y="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3" y="20"/>
                      <a:pt x="3" y="19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1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74">
                <a:extLst>
                  <a:ext uri="{FF2B5EF4-FFF2-40B4-BE49-F238E27FC236}">
                    <a16:creationId xmlns:a16="http://schemas.microsoft.com/office/drawing/2014/main" id="{4012290F-A4C4-4B69-BA1F-2F1193DBBA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7213" y="3744913"/>
                <a:ext cx="74613" cy="74613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75">
                <a:extLst>
                  <a:ext uri="{FF2B5EF4-FFF2-40B4-BE49-F238E27FC236}">
                    <a16:creationId xmlns:a16="http://schemas.microsoft.com/office/drawing/2014/main" id="{82688E6D-F0FE-42E3-A61C-01FC8A5A8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8950" y="3670301"/>
                <a:ext cx="128588" cy="123825"/>
              </a:xfrm>
              <a:custGeom>
                <a:avLst/>
                <a:gdLst>
                  <a:gd name="T0" fmla="*/ 25 w 34"/>
                  <a:gd name="T1" fmla="*/ 14 h 33"/>
                  <a:gd name="T2" fmla="*/ 26 w 34"/>
                  <a:gd name="T3" fmla="*/ 17 h 33"/>
                  <a:gd name="T4" fmla="*/ 27 w 34"/>
                  <a:gd name="T5" fmla="*/ 17 h 33"/>
                  <a:gd name="T6" fmla="*/ 29 w 34"/>
                  <a:gd name="T7" fmla="*/ 16 h 33"/>
                  <a:gd name="T8" fmla="*/ 34 w 34"/>
                  <a:gd name="T9" fmla="*/ 6 h 33"/>
                  <a:gd name="T10" fmla="*/ 34 w 34"/>
                  <a:gd name="T11" fmla="*/ 5 h 33"/>
                  <a:gd name="T12" fmla="*/ 34 w 34"/>
                  <a:gd name="T13" fmla="*/ 5 h 33"/>
                  <a:gd name="T14" fmla="*/ 34 w 34"/>
                  <a:gd name="T15" fmla="*/ 4 h 33"/>
                  <a:gd name="T16" fmla="*/ 34 w 34"/>
                  <a:gd name="T17" fmla="*/ 4 h 33"/>
                  <a:gd name="T18" fmla="*/ 34 w 34"/>
                  <a:gd name="T19" fmla="*/ 4 h 33"/>
                  <a:gd name="T20" fmla="*/ 34 w 34"/>
                  <a:gd name="T21" fmla="*/ 4 h 33"/>
                  <a:gd name="T22" fmla="*/ 34 w 34"/>
                  <a:gd name="T23" fmla="*/ 4 h 33"/>
                  <a:gd name="T24" fmla="*/ 33 w 34"/>
                  <a:gd name="T25" fmla="*/ 3 h 33"/>
                  <a:gd name="T26" fmla="*/ 33 w 34"/>
                  <a:gd name="T27" fmla="*/ 3 h 33"/>
                  <a:gd name="T28" fmla="*/ 33 w 34"/>
                  <a:gd name="T29" fmla="*/ 3 h 33"/>
                  <a:gd name="T30" fmla="*/ 32 w 34"/>
                  <a:gd name="T31" fmla="*/ 3 h 33"/>
                  <a:gd name="T32" fmla="*/ 20 w 34"/>
                  <a:gd name="T33" fmla="*/ 0 h 33"/>
                  <a:gd name="T34" fmla="*/ 18 w 34"/>
                  <a:gd name="T35" fmla="*/ 2 h 33"/>
                  <a:gd name="T36" fmla="*/ 20 w 34"/>
                  <a:gd name="T37" fmla="*/ 4 h 33"/>
                  <a:gd name="T38" fmla="*/ 25 w 34"/>
                  <a:gd name="T39" fmla="*/ 5 h 33"/>
                  <a:gd name="T40" fmla="*/ 0 w 34"/>
                  <a:gd name="T41" fmla="*/ 30 h 33"/>
                  <a:gd name="T42" fmla="*/ 1 w 34"/>
                  <a:gd name="T43" fmla="*/ 33 h 33"/>
                  <a:gd name="T44" fmla="*/ 2 w 34"/>
                  <a:gd name="T45" fmla="*/ 33 h 33"/>
                  <a:gd name="T46" fmla="*/ 4 w 34"/>
                  <a:gd name="T47" fmla="*/ 32 h 33"/>
                  <a:gd name="T48" fmla="*/ 28 w 34"/>
                  <a:gd name="T49" fmla="*/ 8 h 33"/>
                  <a:gd name="T50" fmla="*/ 25 w 34"/>
                  <a:gd name="T5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3">
                    <a:moveTo>
                      <a:pt x="25" y="14"/>
                    </a:moveTo>
                    <a:cubicBezTo>
                      <a:pt x="25" y="15"/>
                      <a:pt x="25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8" y="17"/>
                      <a:pt x="29" y="17"/>
                      <a:pt x="29" y="1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3"/>
                      <a:pt x="19" y="4"/>
                      <a:pt x="20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5" y="11"/>
                      <a:pt x="6" y="19"/>
                      <a:pt x="0" y="30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3"/>
                      <a:pt x="2" y="33"/>
                      <a:pt x="2" y="33"/>
                    </a:cubicBezTo>
                    <a:cubicBezTo>
                      <a:pt x="3" y="33"/>
                      <a:pt x="4" y="32"/>
                      <a:pt x="4" y="32"/>
                    </a:cubicBezTo>
                    <a:cubicBezTo>
                      <a:pt x="9" y="21"/>
                      <a:pt x="18" y="13"/>
                      <a:pt x="28" y="8"/>
                    </a:cubicBezTo>
                    <a:lnTo>
                      <a:pt x="2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0A81E91E-CC89-41FA-B692-89324F382D2A}"/>
                </a:ext>
              </a:extLst>
            </p:cNvPr>
            <p:cNvGrpSpPr/>
            <p:nvPr/>
          </p:nvGrpSpPr>
          <p:grpSpPr>
            <a:xfrm>
              <a:off x="1930475" y="3692915"/>
              <a:ext cx="285400" cy="290520"/>
              <a:chOff x="8447088" y="4332288"/>
              <a:chExt cx="354012" cy="360363"/>
            </a:xfrm>
            <a:solidFill>
              <a:schemeClr val="bg1"/>
            </a:solidFill>
          </p:grpSpPr>
          <p:sp>
            <p:nvSpPr>
              <p:cNvPr id="36" name="Oval 103">
                <a:extLst>
                  <a:ext uri="{FF2B5EF4-FFF2-40B4-BE49-F238E27FC236}">
                    <a16:creationId xmlns:a16="http://schemas.microsoft.com/office/drawing/2014/main" id="{50A88CB5-CCAF-40B9-B68A-DC7A6F18E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7250" y="4332288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04">
                <a:extLst>
                  <a:ext uri="{FF2B5EF4-FFF2-40B4-BE49-F238E27FC236}">
                    <a16:creationId xmlns:a16="http://schemas.microsoft.com/office/drawing/2014/main" id="{D3532DBB-87BF-48B2-8967-C9926D90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7088" y="4467226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05">
                <a:extLst>
                  <a:ext uri="{FF2B5EF4-FFF2-40B4-BE49-F238E27FC236}">
                    <a16:creationId xmlns:a16="http://schemas.microsoft.com/office/drawing/2014/main" id="{8C317F67-C76B-44E4-8C96-92A4E476B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0125" y="4511676"/>
                <a:ext cx="180975" cy="180975"/>
              </a:xfrm>
              <a:custGeom>
                <a:avLst/>
                <a:gdLst>
                  <a:gd name="T0" fmla="*/ 47 w 48"/>
                  <a:gd name="T1" fmla="*/ 28 h 48"/>
                  <a:gd name="T2" fmla="*/ 44 w 48"/>
                  <a:gd name="T3" fmla="*/ 26 h 48"/>
                  <a:gd name="T4" fmla="*/ 44 w 48"/>
                  <a:gd name="T5" fmla="*/ 24 h 48"/>
                  <a:gd name="T6" fmla="*/ 44 w 48"/>
                  <a:gd name="T7" fmla="*/ 22 h 48"/>
                  <a:gd name="T8" fmla="*/ 47 w 48"/>
                  <a:gd name="T9" fmla="*/ 20 h 48"/>
                  <a:gd name="T10" fmla="*/ 48 w 48"/>
                  <a:gd name="T11" fmla="*/ 17 h 48"/>
                  <a:gd name="T12" fmla="*/ 42 w 48"/>
                  <a:gd name="T13" fmla="*/ 7 h 48"/>
                  <a:gd name="T14" fmla="*/ 41 w 48"/>
                  <a:gd name="T15" fmla="*/ 6 h 48"/>
                  <a:gd name="T16" fmla="*/ 39 w 48"/>
                  <a:gd name="T17" fmla="*/ 6 h 48"/>
                  <a:gd name="T18" fmla="*/ 36 w 48"/>
                  <a:gd name="T19" fmla="*/ 8 h 48"/>
                  <a:gd name="T20" fmla="*/ 32 w 48"/>
                  <a:gd name="T21" fmla="*/ 6 h 48"/>
                  <a:gd name="T22" fmla="*/ 32 w 48"/>
                  <a:gd name="T23" fmla="*/ 2 h 48"/>
                  <a:gd name="T24" fmla="*/ 30 w 48"/>
                  <a:gd name="T25" fmla="*/ 0 h 48"/>
                  <a:gd name="T26" fmla="*/ 18 w 48"/>
                  <a:gd name="T27" fmla="*/ 0 h 48"/>
                  <a:gd name="T28" fmla="*/ 16 w 48"/>
                  <a:gd name="T29" fmla="*/ 2 h 48"/>
                  <a:gd name="T30" fmla="*/ 16 w 48"/>
                  <a:gd name="T31" fmla="*/ 6 h 48"/>
                  <a:gd name="T32" fmla="*/ 12 w 48"/>
                  <a:gd name="T33" fmla="*/ 8 h 48"/>
                  <a:gd name="T34" fmla="*/ 9 w 48"/>
                  <a:gd name="T35" fmla="*/ 6 h 48"/>
                  <a:gd name="T36" fmla="*/ 6 w 48"/>
                  <a:gd name="T37" fmla="*/ 7 h 48"/>
                  <a:gd name="T38" fmla="*/ 0 w 48"/>
                  <a:gd name="T39" fmla="*/ 17 h 48"/>
                  <a:gd name="T40" fmla="*/ 0 w 48"/>
                  <a:gd name="T41" fmla="*/ 19 h 48"/>
                  <a:gd name="T42" fmla="*/ 1 w 48"/>
                  <a:gd name="T43" fmla="*/ 20 h 48"/>
                  <a:gd name="T44" fmla="*/ 4 w 48"/>
                  <a:gd name="T45" fmla="*/ 22 h 48"/>
                  <a:gd name="T46" fmla="*/ 4 w 48"/>
                  <a:gd name="T47" fmla="*/ 24 h 48"/>
                  <a:gd name="T48" fmla="*/ 4 w 48"/>
                  <a:gd name="T49" fmla="*/ 26 h 48"/>
                  <a:gd name="T50" fmla="*/ 1 w 48"/>
                  <a:gd name="T51" fmla="*/ 28 h 48"/>
                  <a:gd name="T52" fmla="*/ 0 w 48"/>
                  <a:gd name="T53" fmla="*/ 29 h 48"/>
                  <a:gd name="T54" fmla="*/ 0 w 48"/>
                  <a:gd name="T55" fmla="*/ 31 h 48"/>
                  <a:gd name="T56" fmla="*/ 6 w 48"/>
                  <a:gd name="T57" fmla="*/ 41 h 48"/>
                  <a:gd name="T58" fmla="*/ 9 w 48"/>
                  <a:gd name="T59" fmla="*/ 42 h 48"/>
                  <a:gd name="T60" fmla="*/ 12 w 48"/>
                  <a:gd name="T61" fmla="*/ 40 h 48"/>
                  <a:gd name="T62" fmla="*/ 16 w 48"/>
                  <a:gd name="T63" fmla="*/ 42 h 48"/>
                  <a:gd name="T64" fmla="*/ 16 w 48"/>
                  <a:gd name="T65" fmla="*/ 46 h 48"/>
                  <a:gd name="T66" fmla="*/ 18 w 48"/>
                  <a:gd name="T67" fmla="*/ 48 h 48"/>
                  <a:gd name="T68" fmla="*/ 30 w 48"/>
                  <a:gd name="T69" fmla="*/ 48 h 48"/>
                  <a:gd name="T70" fmla="*/ 32 w 48"/>
                  <a:gd name="T71" fmla="*/ 46 h 48"/>
                  <a:gd name="T72" fmla="*/ 32 w 48"/>
                  <a:gd name="T73" fmla="*/ 42 h 48"/>
                  <a:gd name="T74" fmla="*/ 36 w 48"/>
                  <a:gd name="T75" fmla="*/ 40 h 48"/>
                  <a:gd name="T76" fmla="*/ 39 w 48"/>
                  <a:gd name="T77" fmla="*/ 42 h 48"/>
                  <a:gd name="T78" fmla="*/ 41 w 48"/>
                  <a:gd name="T79" fmla="*/ 42 h 48"/>
                  <a:gd name="T80" fmla="*/ 42 w 48"/>
                  <a:gd name="T81" fmla="*/ 41 h 48"/>
                  <a:gd name="T82" fmla="*/ 48 w 48"/>
                  <a:gd name="T83" fmla="*/ 31 h 48"/>
                  <a:gd name="T84" fmla="*/ 47 w 48"/>
                  <a:gd name="T85" fmla="*/ 28 h 48"/>
                  <a:gd name="T86" fmla="*/ 24 w 48"/>
                  <a:gd name="T87" fmla="*/ 32 h 48"/>
                  <a:gd name="T88" fmla="*/ 16 w 48"/>
                  <a:gd name="T89" fmla="*/ 24 h 48"/>
                  <a:gd name="T90" fmla="*/ 24 w 48"/>
                  <a:gd name="T91" fmla="*/ 16 h 48"/>
                  <a:gd name="T92" fmla="*/ 32 w 48"/>
                  <a:gd name="T93" fmla="*/ 24 h 48"/>
                  <a:gd name="T94" fmla="*/ 24 w 48"/>
                  <a:gd name="T95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48">
                    <a:moveTo>
                      <a:pt x="47" y="28"/>
                    </a:move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5"/>
                      <a:pt x="44" y="25"/>
                      <a:pt x="44" y="24"/>
                    </a:cubicBezTo>
                    <a:cubicBezTo>
                      <a:pt x="44" y="23"/>
                      <a:pt x="44" y="23"/>
                      <a:pt x="44" y="2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19"/>
                      <a:pt x="48" y="18"/>
                      <a:pt x="48" y="1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3" y="7"/>
                      <a:pt x="12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9"/>
                      <a:pt x="0" y="29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41"/>
                      <a:pt x="15" y="42"/>
                      <a:pt x="16" y="4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7" y="48"/>
                      <a:pt x="18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1" y="48"/>
                      <a:pt x="32" y="47"/>
                      <a:pt x="32" y="46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2"/>
                      <a:pt x="35" y="41"/>
                      <a:pt x="36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1" y="42"/>
                    </a:cubicBezTo>
                    <a:cubicBezTo>
                      <a:pt x="41" y="42"/>
                      <a:pt x="42" y="42"/>
                      <a:pt x="42" y="4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0"/>
                      <a:pt x="48" y="29"/>
                      <a:pt x="47" y="28"/>
                    </a:cubicBezTo>
                    <a:close/>
                    <a:moveTo>
                      <a:pt x="24" y="32"/>
                    </a:moveTo>
                    <a:cubicBezTo>
                      <a:pt x="20" y="32"/>
                      <a:pt x="16" y="28"/>
                      <a:pt x="16" y="24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8" y="16"/>
                      <a:pt x="32" y="20"/>
                      <a:pt x="32" y="24"/>
                    </a:cubicBezTo>
                    <a:cubicBezTo>
                      <a:pt x="32" y="28"/>
                      <a:pt x="28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15">
              <a:extLst>
                <a:ext uri="{FF2B5EF4-FFF2-40B4-BE49-F238E27FC236}">
                  <a16:creationId xmlns:a16="http://schemas.microsoft.com/office/drawing/2014/main" id="{2546FA6E-C7D4-4761-817C-5210FA8195FF}"/>
                </a:ext>
              </a:extLst>
            </p:cNvPr>
            <p:cNvGrpSpPr/>
            <p:nvPr/>
          </p:nvGrpSpPr>
          <p:grpSpPr>
            <a:xfrm>
              <a:off x="2517934" y="5109621"/>
              <a:ext cx="284120" cy="290520"/>
              <a:chOff x="7726363" y="4332288"/>
              <a:chExt cx="352425" cy="360363"/>
            </a:xfrm>
            <a:solidFill>
              <a:schemeClr val="bg1"/>
            </a:solidFill>
          </p:grpSpPr>
          <p:sp>
            <p:nvSpPr>
              <p:cNvPr id="26" name="Oval 132">
                <a:extLst>
                  <a:ext uri="{FF2B5EF4-FFF2-40B4-BE49-F238E27FC236}">
                    <a16:creationId xmlns:a16="http://schemas.microsoft.com/office/drawing/2014/main" id="{445F67BD-DF9A-4A1F-A1D4-8F4F2399C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6525" y="4332288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33">
                <a:extLst>
                  <a:ext uri="{FF2B5EF4-FFF2-40B4-BE49-F238E27FC236}">
                    <a16:creationId xmlns:a16="http://schemas.microsoft.com/office/drawing/2014/main" id="{56161786-DEEA-4711-9EB0-E41AA44EE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63" y="4467226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34">
                <a:extLst>
                  <a:ext uri="{FF2B5EF4-FFF2-40B4-BE49-F238E27FC236}">
                    <a16:creationId xmlns:a16="http://schemas.microsoft.com/office/drawing/2014/main" id="{DD28C48F-C149-4013-901E-D3532F1D1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3850" y="4362451"/>
                <a:ext cx="106363" cy="134938"/>
              </a:xfrm>
              <a:custGeom>
                <a:avLst/>
                <a:gdLst>
                  <a:gd name="T0" fmla="*/ 28 w 28"/>
                  <a:gd name="T1" fmla="*/ 14 h 36"/>
                  <a:gd name="T2" fmla="*/ 14 w 28"/>
                  <a:gd name="T3" fmla="*/ 0 h 36"/>
                  <a:gd name="T4" fmla="*/ 0 w 28"/>
                  <a:gd name="T5" fmla="*/ 14 h 36"/>
                  <a:gd name="T6" fmla="*/ 8 w 28"/>
                  <a:gd name="T7" fmla="*/ 27 h 36"/>
                  <a:gd name="T8" fmla="*/ 8 w 28"/>
                  <a:gd name="T9" fmla="*/ 34 h 36"/>
                  <a:gd name="T10" fmla="*/ 10 w 28"/>
                  <a:gd name="T11" fmla="*/ 36 h 36"/>
                  <a:gd name="T12" fmla="*/ 18 w 28"/>
                  <a:gd name="T13" fmla="*/ 36 h 36"/>
                  <a:gd name="T14" fmla="*/ 20 w 28"/>
                  <a:gd name="T15" fmla="*/ 34 h 36"/>
                  <a:gd name="T16" fmla="*/ 20 w 28"/>
                  <a:gd name="T17" fmla="*/ 27 h 36"/>
                  <a:gd name="T18" fmla="*/ 28 w 28"/>
                  <a:gd name="T19" fmla="*/ 14 h 36"/>
                  <a:gd name="T20" fmla="*/ 14 w 28"/>
                  <a:gd name="T21" fmla="*/ 24 h 36"/>
                  <a:gd name="T22" fmla="*/ 4 w 28"/>
                  <a:gd name="T23" fmla="*/ 14 h 36"/>
                  <a:gd name="T24" fmla="*/ 14 w 28"/>
                  <a:gd name="T25" fmla="*/ 4 h 36"/>
                  <a:gd name="T26" fmla="*/ 24 w 28"/>
                  <a:gd name="T27" fmla="*/ 14 h 36"/>
                  <a:gd name="T28" fmla="*/ 14 w 28"/>
                  <a:gd name="T2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6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9" y="36"/>
                      <a:pt x="10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5"/>
                      <a:pt x="20" y="34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24"/>
                      <a:pt x="28" y="20"/>
                      <a:pt x="28" y="14"/>
                    </a:cubicBezTo>
                    <a:close/>
                    <a:moveTo>
                      <a:pt x="14" y="24"/>
                    </a:moveTo>
                    <a:cubicBezTo>
                      <a:pt x="9" y="24"/>
                      <a:pt x="4" y="20"/>
                      <a:pt x="4" y="14"/>
                    </a:cubicBezTo>
                    <a:cubicBezTo>
                      <a:pt x="4" y="8"/>
                      <a:pt x="9" y="4"/>
                      <a:pt x="14" y="4"/>
                    </a:cubicBezTo>
                    <a:cubicBezTo>
                      <a:pt x="20" y="4"/>
                      <a:pt x="24" y="8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135">
                <a:extLst>
                  <a:ext uri="{FF2B5EF4-FFF2-40B4-BE49-F238E27FC236}">
                    <a16:creationId xmlns:a16="http://schemas.microsoft.com/office/drawing/2014/main" id="{F613B93D-EE70-475A-94C1-F697724AF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9888" y="4332288"/>
                <a:ext cx="142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36">
                <a:extLst>
                  <a:ext uri="{FF2B5EF4-FFF2-40B4-BE49-F238E27FC236}">
                    <a16:creationId xmlns:a16="http://schemas.microsoft.com/office/drawing/2014/main" id="{3EA28516-5CD7-440E-9FD1-EF21B8222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513" y="4351338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0 w 15"/>
                  <a:gd name="T3" fmla="*/ 7 h 14"/>
                  <a:gd name="T4" fmla="*/ 8 w 15"/>
                  <a:gd name="T5" fmla="*/ 0 h 14"/>
                  <a:gd name="T6" fmla="*/ 15 w 15"/>
                  <a:gd name="T7" fmla="*/ 7 h 14"/>
                  <a:gd name="T8" fmla="*/ 8 w 1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137">
                <a:extLst>
                  <a:ext uri="{FF2B5EF4-FFF2-40B4-BE49-F238E27FC236}">
                    <a16:creationId xmlns:a16="http://schemas.microsoft.com/office/drawing/2014/main" id="{D8615706-96AD-4E01-A444-A63CC2612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0" y="4406901"/>
                <a:ext cx="142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138">
                <a:extLst>
                  <a:ext uri="{FF2B5EF4-FFF2-40B4-BE49-F238E27FC236}">
                    <a16:creationId xmlns:a16="http://schemas.microsoft.com/office/drawing/2014/main" id="{00697F1C-0DF6-4378-8359-A6E5D9F65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513" y="4456113"/>
                <a:ext cx="23813" cy="22225"/>
              </a:xfrm>
              <a:custGeom>
                <a:avLst/>
                <a:gdLst>
                  <a:gd name="T0" fmla="*/ 8 w 15"/>
                  <a:gd name="T1" fmla="*/ 14 h 14"/>
                  <a:gd name="T2" fmla="*/ 0 w 15"/>
                  <a:gd name="T3" fmla="*/ 7 h 14"/>
                  <a:gd name="T4" fmla="*/ 8 w 15"/>
                  <a:gd name="T5" fmla="*/ 0 h 14"/>
                  <a:gd name="T6" fmla="*/ 15 w 15"/>
                  <a:gd name="T7" fmla="*/ 7 h 14"/>
                  <a:gd name="T8" fmla="*/ 8 w 1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196D1488-0DB4-48BF-9431-EE8223DA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4456113"/>
                <a:ext cx="22225" cy="22225"/>
              </a:xfrm>
              <a:custGeom>
                <a:avLst/>
                <a:gdLst>
                  <a:gd name="T0" fmla="*/ 7 w 14"/>
                  <a:gd name="T1" fmla="*/ 14 h 14"/>
                  <a:gd name="T2" fmla="*/ 0 w 14"/>
                  <a:gd name="T3" fmla="*/ 7 h 14"/>
                  <a:gd name="T4" fmla="*/ 7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140">
                <a:extLst>
                  <a:ext uri="{FF2B5EF4-FFF2-40B4-BE49-F238E27FC236}">
                    <a16:creationId xmlns:a16="http://schemas.microsoft.com/office/drawing/2014/main" id="{7078ECDB-126A-4082-A104-03F7DA596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3688" y="4406901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141">
                <a:extLst>
                  <a:ext uri="{FF2B5EF4-FFF2-40B4-BE49-F238E27FC236}">
                    <a16:creationId xmlns:a16="http://schemas.microsoft.com/office/drawing/2014/main" id="{30DDB9B4-F37E-48D1-95AC-8EE94F75F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4351338"/>
                <a:ext cx="22225" cy="22225"/>
              </a:xfrm>
              <a:custGeom>
                <a:avLst/>
                <a:gdLst>
                  <a:gd name="T0" fmla="*/ 7 w 14"/>
                  <a:gd name="T1" fmla="*/ 14 h 14"/>
                  <a:gd name="T2" fmla="*/ 0 w 14"/>
                  <a:gd name="T3" fmla="*/ 7 h 14"/>
                  <a:gd name="T4" fmla="*/ 7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" name="Straight Connector 33"/>
            <p:cNvCxnSpPr>
              <a:stCxn id="9" idx="3"/>
              <a:endCxn id="8" idx="7"/>
            </p:cNvCxnSpPr>
            <p:nvPr/>
          </p:nvCxnSpPr>
          <p:spPr>
            <a:xfrm flipH="1">
              <a:off x="2980967" y="2742442"/>
              <a:ext cx="2191468" cy="2191467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55"/>
            <p:cNvCxnSpPr>
              <a:stCxn id="11" idx="4"/>
              <a:endCxn id="10" idx="0"/>
            </p:cNvCxnSpPr>
            <p:nvPr/>
          </p:nvCxnSpPr>
          <p:spPr>
            <a:xfrm>
              <a:off x="4076701" y="2288574"/>
              <a:ext cx="0" cy="309920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59"/>
            <p:cNvCxnSpPr>
              <a:stCxn id="13" idx="5"/>
              <a:endCxn id="12" idx="1"/>
            </p:cNvCxnSpPr>
            <p:nvPr/>
          </p:nvCxnSpPr>
          <p:spPr>
            <a:xfrm>
              <a:off x="2980966" y="2742441"/>
              <a:ext cx="2191469" cy="2191469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2"/>
            <p:cNvCxnSpPr>
              <a:stCxn id="6" idx="6"/>
              <a:endCxn id="7" idx="2"/>
            </p:cNvCxnSpPr>
            <p:nvPr/>
          </p:nvCxnSpPr>
          <p:spPr>
            <a:xfrm>
              <a:off x="2527099" y="3838176"/>
              <a:ext cx="309920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reeform 32"/>
          <p:cNvSpPr/>
          <p:nvPr/>
        </p:nvSpPr>
        <p:spPr>
          <a:xfrm>
            <a:off x="3271999" y="3053392"/>
            <a:ext cx="1269712" cy="764886"/>
          </a:xfrm>
          <a:custGeom>
            <a:avLst/>
            <a:gdLst>
              <a:gd name="connsiteX0" fmla="*/ 790575 w 1581150"/>
              <a:gd name="connsiteY0" fmla="*/ 0 h 952500"/>
              <a:gd name="connsiteX1" fmla="*/ 1257149 w 1581150"/>
              <a:gd name="connsiteY1" fmla="*/ 380269 h 952500"/>
              <a:gd name="connsiteX2" fmla="*/ 1259604 w 1581150"/>
              <a:gd name="connsiteY2" fmla="*/ 404619 h 952500"/>
              <a:gd name="connsiteX3" fmla="*/ 1304925 w 1581150"/>
              <a:gd name="connsiteY3" fmla="*/ 400050 h 952500"/>
              <a:gd name="connsiteX4" fmla="*/ 1581150 w 1581150"/>
              <a:gd name="connsiteY4" fmla="*/ 676275 h 952500"/>
              <a:gd name="connsiteX5" fmla="*/ 1360594 w 1581150"/>
              <a:gd name="connsiteY5" fmla="*/ 946888 h 952500"/>
              <a:gd name="connsiteX6" fmla="*/ 1314449 w 1581150"/>
              <a:gd name="connsiteY6" fmla="*/ 951540 h 952500"/>
              <a:gd name="connsiteX7" fmla="*/ 1314449 w 1581150"/>
              <a:gd name="connsiteY7" fmla="*/ 952500 h 952500"/>
              <a:gd name="connsiteX8" fmla="*/ 1304925 w 1581150"/>
              <a:gd name="connsiteY8" fmla="*/ 952500 h 952500"/>
              <a:gd name="connsiteX9" fmla="*/ 790575 w 1581150"/>
              <a:gd name="connsiteY9" fmla="*/ 952500 h 952500"/>
              <a:gd name="connsiteX10" fmla="*/ 371474 w 1581150"/>
              <a:gd name="connsiteY10" fmla="*/ 952500 h 952500"/>
              <a:gd name="connsiteX11" fmla="*/ 371474 w 1581150"/>
              <a:gd name="connsiteY11" fmla="*/ 950313 h 952500"/>
              <a:gd name="connsiteX12" fmla="*/ 349778 w 1581150"/>
              <a:gd name="connsiteY12" fmla="*/ 952500 h 952500"/>
              <a:gd name="connsiteX13" fmla="*/ 0 w 1581150"/>
              <a:gd name="connsiteY13" fmla="*/ 602722 h 952500"/>
              <a:gd name="connsiteX14" fmla="*/ 349778 w 1581150"/>
              <a:gd name="connsiteY14" fmla="*/ 252944 h 952500"/>
              <a:gd name="connsiteX15" fmla="*/ 371167 w 1581150"/>
              <a:gd name="connsiteY15" fmla="*/ 255100 h 952500"/>
              <a:gd name="connsiteX16" fmla="*/ 395661 w 1581150"/>
              <a:gd name="connsiteY16" fmla="*/ 209974 h 952500"/>
              <a:gd name="connsiteX17" fmla="*/ 790575 w 1581150"/>
              <a:gd name="connsiteY17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1150" h="952500">
                <a:moveTo>
                  <a:pt x="790575" y="0"/>
                </a:moveTo>
                <a:cubicBezTo>
                  <a:pt x="1020723" y="0"/>
                  <a:pt x="1212741" y="163250"/>
                  <a:pt x="1257149" y="380269"/>
                </a:cubicBezTo>
                <a:lnTo>
                  <a:pt x="1259604" y="404619"/>
                </a:lnTo>
                <a:lnTo>
                  <a:pt x="1304925" y="400050"/>
                </a:lnTo>
                <a:cubicBezTo>
                  <a:pt x="1457480" y="400050"/>
                  <a:pt x="1581150" y="523720"/>
                  <a:pt x="1581150" y="676275"/>
                </a:cubicBezTo>
                <a:cubicBezTo>
                  <a:pt x="1581150" y="809761"/>
                  <a:pt x="1486465" y="921131"/>
                  <a:pt x="1360594" y="946888"/>
                </a:cubicBezTo>
                <a:lnTo>
                  <a:pt x="1314449" y="951540"/>
                </a:lnTo>
                <a:lnTo>
                  <a:pt x="1314449" y="952500"/>
                </a:lnTo>
                <a:lnTo>
                  <a:pt x="1304925" y="952500"/>
                </a:lnTo>
                <a:lnTo>
                  <a:pt x="790575" y="952500"/>
                </a:lnTo>
                <a:lnTo>
                  <a:pt x="371474" y="952500"/>
                </a:lnTo>
                <a:lnTo>
                  <a:pt x="371474" y="950313"/>
                </a:lnTo>
                <a:lnTo>
                  <a:pt x="349778" y="952500"/>
                </a:lnTo>
                <a:cubicBezTo>
                  <a:pt x="156601" y="952500"/>
                  <a:pt x="0" y="795899"/>
                  <a:pt x="0" y="602722"/>
                </a:cubicBezTo>
                <a:cubicBezTo>
                  <a:pt x="0" y="409545"/>
                  <a:pt x="156601" y="252944"/>
                  <a:pt x="349778" y="252944"/>
                </a:cubicBezTo>
                <a:lnTo>
                  <a:pt x="371167" y="255100"/>
                </a:lnTo>
                <a:lnTo>
                  <a:pt x="395661" y="209974"/>
                </a:lnTo>
                <a:cubicBezTo>
                  <a:pt x="481247" y="83291"/>
                  <a:pt x="626184" y="0"/>
                  <a:pt x="79057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2"/>
          <p:cNvGrpSpPr/>
          <p:nvPr/>
        </p:nvGrpSpPr>
        <p:grpSpPr>
          <a:xfrm>
            <a:off x="7837746" y="1773943"/>
            <a:ext cx="3291681" cy="3457044"/>
            <a:chOff x="8576469" y="3068662"/>
            <a:chExt cx="3291681" cy="3457044"/>
          </a:xfrm>
        </p:grpSpPr>
        <p:sp>
          <p:nvSpPr>
            <p:cNvPr id="66" name="Rectangle 11">
              <a:extLst>
                <a:ext uri="{FF2B5EF4-FFF2-40B4-BE49-F238E27FC236}">
                  <a16:creationId xmlns:a16="http://schemas.microsoft.com/office/drawing/2014/main" id="{7F9D6590-9980-4201-A1BF-3BC549B7F90C}"/>
                </a:ext>
              </a:extLst>
            </p:cNvPr>
            <p:cNvSpPr/>
            <p:nvPr/>
          </p:nvSpPr>
          <p:spPr>
            <a:xfrm>
              <a:off x="8576469" y="3068662"/>
              <a:ext cx="2993832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d-ID" sz="2400" b="1" dirty="0"/>
                <a:t>Lorem ipsum dummy </a:t>
              </a:r>
              <a:endParaRPr lang="en-US" sz="2400" b="1" dirty="0"/>
            </a:p>
          </p:txBody>
        </p:sp>
        <p:sp>
          <p:nvSpPr>
            <p:cNvPr id="67" name="TextBox 12">
              <a:extLst>
                <a:ext uri="{FF2B5EF4-FFF2-40B4-BE49-F238E27FC236}">
                  <a16:creationId xmlns:a16="http://schemas.microsoft.com/office/drawing/2014/main" id="{0E6BF9DB-98C5-4304-85C5-3303AB979694}"/>
                </a:ext>
              </a:extLst>
            </p:cNvPr>
            <p:cNvSpPr txBox="1"/>
            <p:nvPr/>
          </p:nvSpPr>
          <p:spPr>
            <a:xfrm>
              <a:off x="8576469" y="3640301"/>
              <a:ext cx="3291681" cy="2885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sz="1400" dirty="0">
                  <a:cs typeface="Calibri Light" panose="020F0302020204030204" pitchFamily="34" charset="0"/>
                </a:rPr>
  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electronic. </a:t>
              </a:r>
              <a:r>
                <a:rPr lang="en-US" sz="1400" dirty="0" err="1">
                  <a:cs typeface="Calibri Light" panose="020F0302020204030204" pitchFamily="34" charset="0"/>
                </a:rPr>
                <a:t>Lorem</a:t>
              </a:r>
              <a:r>
                <a:rPr lang="en-US" sz="1400" dirty="0">
                  <a:cs typeface="Calibri Light" panose="020F0302020204030204" pitchFamily="34" charset="0"/>
                </a:rPr>
                <a:t> </a:t>
              </a:r>
              <a:r>
                <a:rPr lang="en-US" sz="1400" dirty="0" err="1">
                  <a:cs typeface="Calibri Light" panose="020F0302020204030204" pitchFamily="34" charset="0"/>
                </a:rPr>
                <a:t>Ipsum</a:t>
              </a:r>
              <a:r>
                <a:rPr lang="en-US" sz="1400" dirty="0">
                  <a:cs typeface="Calibri Light" panose="020F0302020204030204" pitchFamily="34" charset="0"/>
                </a:rPr>
                <a:t> is simply dummy text of the printing and typesetting industry. </a:t>
              </a:r>
              <a:r>
                <a:rPr lang="en-US" sz="1400" dirty="0" err="1">
                  <a:cs typeface="Calibri Light" panose="020F0302020204030204" pitchFamily="34" charset="0"/>
                </a:rPr>
                <a:t>Lorem</a:t>
              </a:r>
              <a:r>
                <a:rPr lang="en-US" sz="1400" dirty="0">
                  <a:cs typeface="Calibri Light" panose="020F0302020204030204" pitchFamily="34" charset="0"/>
                </a:rPr>
                <a:t> </a:t>
              </a:r>
              <a:r>
                <a:rPr lang="en-US" sz="1400" dirty="0" err="1">
                  <a:cs typeface="Calibri Light" panose="020F0302020204030204" pitchFamily="34" charset="0"/>
                </a:rPr>
                <a:t>Ipsum</a:t>
              </a:r>
              <a:r>
                <a:rPr lang="en-US" sz="1400" dirty="0">
                  <a:cs typeface="Calibri Light" panose="020F0302020204030204" pitchFamily="34" charset="0"/>
                </a:rPr>
                <a:t> has been the industry's standard dummy text ever since the 1500s, when an unknown printer took a galley of type and scrambled it to make a type specimen book. It has survived</a:t>
              </a:r>
            </a:p>
            <a:p>
              <a:pPr algn="just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19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771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219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AGUILAR SOTELO</dc:creator>
  <cp:lastModifiedBy>VIVIANA CATALINA TORRES ORGANISTA</cp:lastModifiedBy>
  <cp:revision>12</cp:revision>
  <dcterms:created xsi:type="dcterms:W3CDTF">2018-11-30T16:08:44Z</dcterms:created>
  <dcterms:modified xsi:type="dcterms:W3CDTF">2021-10-21T22:25:06Z</dcterms:modified>
</cp:coreProperties>
</file>