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4"/>
  </p:notesMasterIdLst>
  <p:sldIdLst>
    <p:sldId id="257" r:id="rId6"/>
    <p:sldId id="1902" r:id="rId7"/>
    <p:sldId id="1905" r:id="rId8"/>
    <p:sldId id="1906" r:id="rId9"/>
    <p:sldId id="1909" r:id="rId10"/>
    <p:sldId id="1908" r:id="rId11"/>
    <p:sldId id="1910" r:id="rId12"/>
    <p:sldId id="190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  <a:srgbClr val="0099CC"/>
    <a:srgbClr val="04DAD5"/>
    <a:srgbClr val="CC0066"/>
    <a:srgbClr val="FA36C7"/>
    <a:srgbClr val="33CCCC"/>
    <a:srgbClr val="00CCFF"/>
    <a:srgbClr val="66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BA52-F67F-466A-B542-2934BCC3578C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96EE9-443B-480A-A3FE-CE35A81CB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7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5262B-44EA-4793-A2B3-A13358C3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906414-61DA-4784-BFB7-1E601D2B0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731C-0600-48D2-90BD-4A91712A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133-D826-4949-A844-E4FAD9F5B24F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7F339B-7D07-4290-A20D-3C2E403E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EB48B-BBA3-4D0B-B041-65751C62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7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FB435-DC91-4461-AEC4-4DA8C82D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C4CDD0-0052-4FFD-993F-9D8C093E6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00B83-D2EA-46AA-A781-24C04D1F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E98A-1CE3-4C23-BFE2-39CDE799F2D7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24CB3-CFF7-4BAC-A022-1D229A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FEF7A-0D32-4873-A6E1-57582452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559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AC9AF-6C74-4A11-95AB-469A2DCC5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163BB6-16C0-415A-BD08-3656BDC5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2304E-EAF6-418A-AC80-11021F12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498B-F4C7-490D-9338-FA7713A98522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424F5-46CB-4D99-8763-0E892559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34D9F-A85F-48CD-BE7E-5E3D0DF9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0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6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3839" y="234497"/>
            <a:ext cx="3801291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7863838" y="1698171"/>
            <a:ext cx="3801291" cy="4127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1620" r="20101" b="-1"/>
          <a:stretch/>
        </p:blipFill>
        <p:spPr>
          <a:xfrm>
            <a:off x="0" y="0"/>
            <a:ext cx="77910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7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2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D50AB73-E6DF-4448-48A4-CC0E224BAD8B}"/>
              </a:ext>
            </a:extLst>
          </p:cNvPr>
          <p:cNvGrpSpPr/>
          <p:nvPr userDrawn="1"/>
        </p:nvGrpSpPr>
        <p:grpSpPr>
          <a:xfrm>
            <a:off x="301925" y="1867619"/>
            <a:ext cx="6383547" cy="3122762"/>
            <a:chOff x="301925" y="1871932"/>
            <a:chExt cx="6383547" cy="312276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21634FB8-958C-94E1-A469-D07F9D424ACE}"/>
                </a:ext>
              </a:extLst>
            </p:cNvPr>
            <p:cNvSpPr/>
            <p:nvPr userDrawn="1"/>
          </p:nvSpPr>
          <p:spPr>
            <a:xfrm>
              <a:off x="301925" y="2398143"/>
              <a:ext cx="6383547" cy="259655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696AC15-6D71-594A-0039-6F7BBA2A85FA}"/>
                </a:ext>
              </a:extLst>
            </p:cNvPr>
            <p:cNvSpPr/>
            <p:nvPr userDrawn="1"/>
          </p:nvSpPr>
          <p:spPr>
            <a:xfrm>
              <a:off x="5172974" y="1871932"/>
              <a:ext cx="1262331" cy="145355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4AAADE5E-3EE4-C558-7883-FFBF01660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25" y="2498304"/>
            <a:ext cx="6814867" cy="15163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9B9480D-A1B8-8460-7293-3C56D486D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5" y="4237435"/>
            <a:ext cx="6814867" cy="1162701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29851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542" y="365125"/>
            <a:ext cx="5747658" cy="13255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2263" y="1802673"/>
            <a:ext cx="6844937" cy="389273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261257" y="1157243"/>
            <a:ext cx="4062549" cy="46296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40358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0490" y="952092"/>
            <a:ext cx="9566184" cy="137309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80490" y="2512469"/>
            <a:ext cx="9563611" cy="29478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5160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263" y="849085"/>
            <a:ext cx="3169920" cy="1005841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5024" y="2142307"/>
            <a:ext cx="3185160" cy="38535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1"/>
          </p:nvPr>
        </p:nvSpPr>
        <p:spPr>
          <a:xfrm>
            <a:off x="6670766" y="464913"/>
            <a:ext cx="2185851" cy="2800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10" name="Marcador de posición de imagen 2"/>
          <p:cNvSpPr>
            <a:spLocks noGrp="1"/>
          </p:cNvSpPr>
          <p:nvPr>
            <p:ph type="pic" idx="12"/>
          </p:nvPr>
        </p:nvSpPr>
        <p:spPr>
          <a:xfrm>
            <a:off x="9278983" y="464913"/>
            <a:ext cx="2185851" cy="2800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3"/>
          </p:nvPr>
        </p:nvSpPr>
        <p:spPr>
          <a:xfrm>
            <a:off x="4062549" y="464913"/>
            <a:ext cx="2185851" cy="2800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4"/>
          </p:nvPr>
        </p:nvSpPr>
        <p:spPr>
          <a:xfrm>
            <a:off x="6709954" y="3713210"/>
            <a:ext cx="2185851" cy="2282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5"/>
          </p:nvPr>
        </p:nvSpPr>
        <p:spPr>
          <a:xfrm>
            <a:off x="9318171" y="3713210"/>
            <a:ext cx="2185851" cy="2282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14" name="Marcador de posición de imagen 2"/>
          <p:cNvSpPr>
            <a:spLocks noGrp="1"/>
          </p:cNvSpPr>
          <p:nvPr>
            <p:ph type="pic" idx="16"/>
          </p:nvPr>
        </p:nvSpPr>
        <p:spPr>
          <a:xfrm>
            <a:off x="4101737" y="3713210"/>
            <a:ext cx="2185851" cy="2282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93379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0696" y="4913904"/>
            <a:ext cx="3971109" cy="59862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5132" y="555942"/>
            <a:ext cx="6466114" cy="5917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35131" y="1345474"/>
            <a:ext cx="6466115" cy="53165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12012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A3F4C-8660-42FA-83D4-6896F322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B8652-C845-4D59-9AB8-04AF470A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A36B7-C6DE-4965-B8C3-E3C89E8D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E5DB-7CE9-467C-99CC-4860C419C23D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70672-755A-452B-AE40-C5D2AB65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118152-5772-4189-9893-552CC2D4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79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3839" y="234497"/>
            <a:ext cx="3801291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7863838" y="1698171"/>
            <a:ext cx="3801291" cy="4127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1620" r="20101" b="-1"/>
          <a:stretch/>
        </p:blipFill>
        <p:spPr>
          <a:xfrm>
            <a:off x="0" y="0"/>
            <a:ext cx="77910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936171" y="3003416"/>
            <a:ext cx="9144000" cy="151633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936170" y="5104267"/>
            <a:ext cx="9144000" cy="12834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6317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8693" y="2401455"/>
            <a:ext cx="6576290" cy="166254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095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47451"/>
            <a:ext cx="9429206" cy="3731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20D75-DB5E-5D9A-3858-966A3E9CB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4206" y="63550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448C-78DE-4776-B7B0-186FCE9D0C60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11098E-91A8-96F1-7772-249AED0BA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06" y="6355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2C3C7-1271-F6FD-CA83-F9B0BAF1D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72F094-378F-4B0F-82AC-9062C76B62B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45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26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2">
            <a:extLst>
              <a:ext uri="{FF2B5EF4-FFF2-40B4-BE49-F238E27FC236}">
                <a16:creationId xmlns:a16="http://schemas.microsoft.com/office/drawing/2014/main" id="{ED87D09B-8A37-8713-AE02-DFBABFB5748C}"/>
              </a:ext>
            </a:extLst>
          </p:cNvPr>
          <p:cNvSpPr txBox="1"/>
          <p:nvPr userDrawn="1"/>
        </p:nvSpPr>
        <p:spPr>
          <a:xfrm>
            <a:off x="0" y="183411"/>
            <a:ext cx="6538823" cy="477805"/>
          </a:xfrm>
          <a:prstGeom prst="rect">
            <a:avLst/>
          </a:prstGeom>
          <a:solidFill>
            <a:srgbClr val="33CCCC"/>
          </a:solidFill>
        </p:spPr>
        <p:txBody>
          <a:bodyPr wrap="square" lIns="288000" tIns="72000" rIns="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5BBBB7"/>
              </a:buClr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254D0-6924-F56D-5F6B-E55D57EE9362}"/>
              </a:ext>
            </a:extLst>
          </p:cNvPr>
          <p:cNvSpPr txBox="1"/>
          <p:nvPr userDrawn="1"/>
        </p:nvSpPr>
        <p:spPr>
          <a:xfrm>
            <a:off x="174598" y="237647"/>
            <a:ext cx="6091315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7186413-7EF1-94B1-37A4-AE033A643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4206" y="63550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4C18-C5BD-41C1-8F59-9C34C17B8A3B}" type="datetime1">
              <a:rPr lang="es-CO" smtClean="0"/>
              <a:t>15/02/2024</a:t>
            </a:fld>
            <a:endParaRPr lang="es-CO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DF14B24-EB8D-4A9B-7718-17C826AF6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06" y="6355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EEF89F6-4221-3325-6692-57CD4A24F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72F094-378F-4B0F-82AC-9062C76B62B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2541C7C3-E970-F46C-34FC-FDDD869C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839" y="2011353"/>
            <a:ext cx="9429206" cy="3731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6A56EFE7-7EA4-FCE1-ED9A-59F40BC4801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74598" y="183410"/>
            <a:ext cx="6091315" cy="477805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02769D5-B0EB-D4B5-9BCD-F0F639363A5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15839" y="1115334"/>
            <a:ext cx="9504870" cy="591774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319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E3D0A475-753F-1617-57D6-79806CCAC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4206" y="63550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C7FA-171A-48F0-88A0-21192B231B1B}" type="datetime1">
              <a:rPr lang="es-CO" smtClean="0"/>
              <a:t>15/02/2024</a:t>
            </a:fld>
            <a:endParaRPr lang="es-CO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78C66BC-B6EC-3735-641F-9E7CF0DB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06" y="6355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0A9CD6CC-1F8F-D18A-15E6-23CBBF116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72F094-378F-4B0F-82AC-9062C76B62B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876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EEA74-E8AB-4D3A-B8BB-3D6EE0A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A94F27-B72B-4B65-8CFA-24412FC77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94970-B1BE-4331-91BF-2F5741F7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B893-1581-4690-9949-FBE865754C35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E0C8D-8485-4F9B-A5EB-D9D20F26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6C515-E8E2-44F7-914A-35D4BE4C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14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FC890-CF81-477A-9FD0-D9EFA4E9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2EDBB-1028-4AA4-97F4-D952ABCBA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4F8E6-F0CA-491C-9993-02229103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63DCB7-BE24-41FC-ACD9-D190FC47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CB7-EA89-48E0-AF63-056C2570970A}" type="datetime1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53DCE-70D5-4DC6-9DEB-A03F54DA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A145B5-16B6-47E5-8325-A39433C2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3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2C9CA-8380-4FF6-BB54-618D33DB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CB871-B69D-42A6-8B01-E7164042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CAE21A-8E6F-4BB9-97C1-A3CCAC429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AB0E9E-1DB9-40A2-A1A4-25EDCA4ED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604C0D-5A45-4350-8FC5-7D41D3710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6B0145-AA85-4ECA-907A-AA767EEA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F60-E541-4A2B-B49D-E970CB6DE048}" type="datetime1">
              <a:rPr lang="es-CO" smtClean="0"/>
              <a:t>15/02/2024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0AAC20-7BAC-4BE3-A063-DF3ED22E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014BE4-7A3A-4250-8753-C3A7E681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590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5FA2D-190A-47CC-A31B-108C9974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1D248E-13B8-4788-9E84-5BF97A21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5254-C9C3-47D1-9352-05BE2D6C6CFB}" type="datetime1">
              <a:rPr lang="es-CO" smtClean="0"/>
              <a:t>15/02/2024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D89E5F-4C98-4EDD-8399-DC8E899B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776AAA-9073-4942-93EF-159CE0D8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1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DAFA26-ADA0-4347-8E20-7203DEB4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503A-1881-4805-9E43-082507FEA394}" type="datetime1">
              <a:rPr lang="es-CO" smtClean="0"/>
              <a:t>15/02/2024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9591D9-01F3-4B80-9912-A573455F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407128-71F6-4D7A-ADC2-1549DF15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6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04466-4E8C-4E04-9D30-114B0611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6A797B-6252-4929-8738-EC30DE53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1ACE4-3643-40C5-98C8-139CD4CDC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938C68-45FA-41A0-B9DB-5E84E166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37C-5702-495D-B187-F5484881E051}" type="datetime1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57A95A-A19B-4FDC-B92B-7E1C1846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98A4A1-4C1F-4304-BACC-5E9E9819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6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109B7-6B11-4400-B8D9-582C68D9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2E5938-D672-4B50-9200-C48724BDF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31BFE4-7C28-41A6-87BF-DFBA22E99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17531B-407F-43FC-A646-A149103E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6197-0A77-4F15-B41D-DC10E369057E}" type="datetime1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3047C-C64F-4565-BA41-16D52B93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55FCC9-40BD-4A68-AECB-DFCDBDF0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D73DB0-54C8-42C9-AC70-2C477F01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B18E70-C840-436B-938F-293B074ED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9AD89-D5B3-47AC-B043-125B17A4B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02F9-007C-4327-A99C-E6CC659B5FB3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150D7-9669-4589-8065-9E51FBC61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2AB51-B764-42FA-985B-EFB45B282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F094-378F-4B0F-82AC-9062C76B62B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10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29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207623"/>
            <a:ext cx="10515600" cy="3969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B5F46-CEFC-5736-DF06-5F8DF274E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4206" y="63550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EBCE-0756-4999-8908-285983CABDB2}" type="datetime1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D983D-23E2-189E-9C3D-9DEA1512A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06" y="6355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21CEA6-4206-BE1C-5DFC-D58EFEF63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72F094-378F-4B0F-82AC-9062C76B62B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0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otham Black" panose="02000604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BBBB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BBBB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BBBB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BBBB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BBBB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007" y="1521229"/>
            <a:ext cx="2269375" cy="8478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" y="1275947"/>
            <a:ext cx="2117711" cy="11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31C3-0285-508F-06FD-6D72AC7DE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5FD0A4-8879-CCCD-6A12-CBEB23DF1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1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DF0303-FE46-6B1A-EF47-14260CAC1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pPr/>
              <a:t>3</a:t>
            </a:fld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96B2A-A9C5-E5E3-3165-B10E3AC55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839" y="1262743"/>
            <a:ext cx="9429206" cy="44799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err="1"/>
              <a:t>SubItem</a:t>
            </a:r>
            <a:r>
              <a:rPr lang="es-ES" dirty="0"/>
              <a:t> 1.1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err="1"/>
              <a:t>SubItem</a:t>
            </a:r>
            <a:r>
              <a:rPr lang="es-ES" dirty="0"/>
              <a:t> 1.2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Item</a:t>
            </a:r>
            <a:r>
              <a:rPr lang="es-CO" dirty="0"/>
              <a:t> 2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E3E2088-7E2A-1AD6-8180-75433D5AAD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s-ES" dirty="0"/>
              <a:t>Índice de Contenidos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414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6E2A5F-5EE3-ED54-D705-DE95B0876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pPr/>
              <a:t>4</a:t>
            </a:fld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4CB93-98FC-DA9E-2B16-0E2341D4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5D6DF58-E9B8-A3EA-60EF-B87F2D1D98F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EC4822-D64C-4669-7923-807E8BBCAFF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7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F6749D4-7884-E2A4-35B7-B67E39E44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pPr/>
              <a:t>5</a:t>
            </a:fld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9DA232-CAD0-CEFF-A464-11CB67816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95B96FD-CDB2-786E-C966-1E380C1DF22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s-ES" dirty="0" err="1"/>
              <a:t>Item</a:t>
            </a:r>
            <a:r>
              <a:rPr lang="es-ES" dirty="0"/>
              <a:t> 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9EDAB6-A5EE-3143-0732-F3F47D41414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60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6E2A5F-5EE3-ED54-D705-DE95B0876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pPr/>
              <a:t>6</a:t>
            </a:fld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4CB93-98FC-DA9E-2B16-0E2341D4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5D6DF58-E9B8-A3EA-60EF-B87F2D1D98F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s-ES" dirty="0"/>
              <a:t>Resultados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EC4822-D64C-4669-7923-807E8BBCAFF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23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6E2A5F-5EE3-ED54-D705-DE95B0876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2F094-378F-4B0F-82AC-9062C76B62BA}" type="slidenum">
              <a:rPr lang="es-CO" smtClean="0"/>
              <a:pPr/>
              <a:t>7</a:t>
            </a:fld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4CB93-98FC-DA9E-2B16-0E2341D4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5D6DF58-E9B8-A3EA-60EF-B87F2D1D98F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s-ES" dirty="0"/>
              <a:t>Discusión y Conclusiones 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EC4822-D64C-4669-7923-807E8BBCAFF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3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     </a:t>
            </a:r>
            <a:r>
              <a:rPr lang="es-ES" sz="2000" b="1" dirty="0"/>
              <a:t>#YOTRANSFORMOVIDAS</a:t>
            </a:r>
            <a:endParaRPr lang="es-CO" sz="2000" b="1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8322904" y="2752530"/>
            <a:ext cx="288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</a:rPr>
              <a:t>GRACIAS</a:t>
            </a:r>
            <a:endParaRPr lang="es-CO" sz="54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896531" y="0"/>
            <a:ext cx="295469" cy="68579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8578735" y="5902036"/>
            <a:ext cx="1629294" cy="75645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26" y="5751000"/>
            <a:ext cx="1873503" cy="10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5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1F1026EEBC64FB11109942E3B187C" ma:contentTypeVersion="14" ma:contentTypeDescription="Create a new document." ma:contentTypeScope="" ma:versionID="1323e645103c0b3ba2e88955732227df">
  <xsd:schema xmlns:xsd="http://www.w3.org/2001/XMLSchema" xmlns:xs="http://www.w3.org/2001/XMLSchema" xmlns:p="http://schemas.microsoft.com/office/2006/metadata/properties" xmlns:ns2="edda58dc-3616-4529-9bb6-291e44d258d8" xmlns:ns3="30bfd619-1c45-4d5c-bd3d-e2fa6da0b1d3" targetNamespace="http://schemas.microsoft.com/office/2006/metadata/properties" ma:root="true" ma:fieldsID="ba103a953f86d991bfea921e54abccae" ns2:_="" ns3:_="">
    <xsd:import namespace="edda58dc-3616-4529-9bb6-291e44d258d8"/>
    <xsd:import namespace="30bfd619-1c45-4d5c-bd3d-e2fa6da0b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a58dc-3616-4529-9bb6-291e44d25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9a1152-2210-4418-839f-a2d511c65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fd619-1c45-4d5c-bd3d-e2fa6da0b1d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df762ef-74cb-468b-baf5-43edde570a13}" ma:internalName="TaxCatchAll" ma:showField="CatchAllData" ma:web="30bfd619-1c45-4d5c-bd3d-e2fa6da0b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da58dc-3616-4529-9bb6-291e44d258d8">
      <Terms xmlns="http://schemas.microsoft.com/office/infopath/2007/PartnerControls"/>
    </lcf76f155ced4ddcb4097134ff3c332f>
    <TaxCatchAll xmlns="30bfd619-1c45-4d5c-bd3d-e2fa6da0b1d3" xsi:nil="true"/>
  </documentManagement>
</p:properties>
</file>

<file path=customXml/itemProps1.xml><?xml version="1.0" encoding="utf-8"?>
<ds:datastoreItem xmlns:ds="http://schemas.openxmlformats.org/officeDocument/2006/customXml" ds:itemID="{2A4651A5-37F2-4A41-884C-E707127F0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8CF40-C0E9-44D7-AAED-AECB522CB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a58dc-3616-4529-9bb6-291e44d258d8"/>
    <ds:schemaRef ds:uri="30bfd619-1c45-4d5c-bd3d-e2fa6da0b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DDE283-8633-47C9-9099-0457C833FD94}">
  <ds:schemaRefs>
    <ds:schemaRef ds:uri="http://schemas.microsoft.com/office/2006/metadata/properties"/>
    <ds:schemaRef ds:uri="http://schemas.microsoft.com/office/infopath/2007/PartnerControls"/>
    <ds:schemaRef ds:uri="edda58dc-3616-4529-9bb6-291e44d258d8"/>
    <ds:schemaRef ds:uri="30bfd619-1c45-4d5c-bd3d-e2fa6da0b1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27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#YOTRANSFORMOVIDAS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MARIA GUERRON GONZALEZ</dc:creator>
  <cp:lastModifiedBy>JENNY CAROLINA CASTIBLANCO SANCHEZ</cp:lastModifiedBy>
  <cp:revision>125</cp:revision>
  <dcterms:created xsi:type="dcterms:W3CDTF">2020-03-18T20:53:28Z</dcterms:created>
  <dcterms:modified xsi:type="dcterms:W3CDTF">2024-02-15T15:46:18Z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0x0101001621F1026EEBC64FB11109942E3B187C</vt:lpwstr>
  </property>
</Properties>
</file>